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257"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90" r:id="rId34"/>
    <p:sldId id="291" r:id="rId35"/>
    <p:sldId id="292" r:id="rId36"/>
    <p:sldId id="293" r:id="rId37"/>
    <p:sldId id="294" r:id="rId38"/>
    <p:sldId id="295" r:id="rId39"/>
    <p:sldId id="296" r:id="rId40"/>
    <p:sldId id="298" r:id="rId41"/>
    <p:sldId id="299" r:id="rId42"/>
    <p:sldId id="302" r:id="rId43"/>
    <p:sldId id="300" r:id="rId44"/>
    <p:sldId id="301" r:id="rId45"/>
    <p:sldId id="303" r:id="rId46"/>
    <p:sldId id="304" r:id="rId47"/>
    <p:sldId id="305" r:id="rId48"/>
    <p:sldId id="306" r:id="rId49"/>
    <p:sldId id="307" r:id="rId50"/>
    <p:sldId id="308" r:id="rId51"/>
    <p:sldId id="309" r:id="rId52"/>
    <p:sldId id="310" r:id="rId53"/>
    <p:sldId id="311" r:id="rId54"/>
    <p:sldId id="312" r:id="rId55"/>
    <p:sldId id="313" r:id="rId56"/>
    <p:sldId id="315" r:id="rId57"/>
    <p:sldId id="314" r:id="rId58"/>
    <p:sldId id="316" r:id="rId59"/>
    <p:sldId id="317" r:id="rId60"/>
    <p:sldId id="318" r:id="rId61"/>
    <p:sldId id="319" r:id="rId62"/>
    <p:sldId id="320" r:id="rId63"/>
    <p:sldId id="321" r:id="rId64"/>
    <p:sldId id="322" r:id="rId6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164A"/>
    <a:srgbClr val="FA8F00"/>
    <a:srgbClr val="5DF0FF"/>
    <a:srgbClr val="FF4747"/>
    <a:srgbClr val="A2023F"/>
    <a:srgbClr val="C23E47"/>
    <a:srgbClr val="5EEC3C"/>
    <a:srgbClr val="5B4101"/>
    <a:srgbClr val="956B01"/>
    <a:srgbClr val="FE7A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822" y="6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slide" Target="slides/slide25.xml" /><Relationship Id="rId39" Type="http://schemas.openxmlformats.org/officeDocument/2006/relationships/slide" Target="slides/slide38.xml" /><Relationship Id="rId21" Type="http://schemas.openxmlformats.org/officeDocument/2006/relationships/slide" Target="slides/slide20.xml" /><Relationship Id="rId34" Type="http://schemas.openxmlformats.org/officeDocument/2006/relationships/slide" Target="slides/slide33.xml" /><Relationship Id="rId42" Type="http://schemas.openxmlformats.org/officeDocument/2006/relationships/slide" Target="slides/slide41.xml" /><Relationship Id="rId47" Type="http://schemas.openxmlformats.org/officeDocument/2006/relationships/slide" Target="slides/slide46.xml" /><Relationship Id="rId50" Type="http://schemas.openxmlformats.org/officeDocument/2006/relationships/slide" Target="slides/slide49.xml" /><Relationship Id="rId55" Type="http://schemas.openxmlformats.org/officeDocument/2006/relationships/slide" Target="slides/slide54.xml" /><Relationship Id="rId63" Type="http://schemas.openxmlformats.org/officeDocument/2006/relationships/slide" Target="slides/slide62.xml" /><Relationship Id="rId68" Type="http://schemas.openxmlformats.org/officeDocument/2006/relationships/viewProps" Target="viewProps.xml" /><Relationship Id="rId7" Type="http://schemas.openxmlformats.org/officeDocument/2006/relationships/slide" Target="slides/slide6.xml" /><Relationship Id="rId2" Type="http://schemas.openxmlformats.org/officeDocument/2006/relationships/slide" Target="slides/slide1.xml" /><Relationship Id="rId16" Type="http://schemas.openxmlformats.org/officeDocument/2006/relationships/slide" Target="slides/slide15.xml" /><Relationship Id="rId29" Type="http://schemas.openxmlformats.org/officeDocument/2006/relationships/slide" Target="slides/slide28.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32" Type="http://schemas.openxmlformats.org/officeDocument/2006/relationships/slide" Target="slides/slide31.xml" /><Relationship Id="rId37" Type="http://schemas.openxmlformats.org/officeDocument/2006/relationships/slide" Target="slides/slide36.xml" /><Relationship Id="rId40" Type="http://schemas.openxmlformats.org/officeDocument/2006/relationships/slide" Target="slides/slide39.xml" /><Relationship Id="rId45" Type="http://schemas.openxmlformats.org/officeDocument/2006/relationships/slide" Target="slides/slide44.xml" /><Relationship Id="rId53" Type="http://schemas.openxmlformats.org/officeDocument/2006/relationships/slide" Target="slides/slide52.xml" /><Relationship Id="rId58" Type="http://schemas.openxmlformats.org/officeDocument/2006/relationships/slide" Target="slides/slide57.xml" /><Relationship Id="rId66" Type="http://schemas.openxmlformats.org/officeDocument/2006/relationships/notesMaster" Target="notesMasters/notesMaster1.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slide" Target="slides/slide27.xml" /><Relationship Id="rId36" Type="http://schemas.openxmlformats.org/officeDocument/2006/relationships/slide" Target="slides/slide35.xml" /><Relationship Id="rId49" Type="http://schemas.openxmlformats.org/officeDocument/2006/relationships/slide" Target="slides/slide48.xml" /><Relationship Id="rId57" Type="http://schemas.openxmlformats.org/officeDocument/2006/relationships/slide" Target="slides/slide56.xml" /><Relationship Id="rId61" Type="http://schemas.openxmlformats.org/officeDocument/2006/relationships/slide" Target="slides/slide60.xml" /><Relationship Id="rId10" Type="http://schemas.openxmlformats.org/officeDocument/2006/relationships/slide" Target="slides/slide9.xml" /><Relationship Id="rId19" Type="http://schemas.openxmlformats.org/officeDocument/2006/relationships/slide" Target="slides/slide18.xml" /><Relationship Id="rId31" Type="http://schemas.openxmlformats.org/officeDocument/2006/relationships/slide" Target="slides/slide30.xml" /><Relationship Id="rId44" Type="http://schemas.openxmlformats.org/officeDocument/2006/relationships/slide" Target="slides/slide43.xml" /><Relationship Id="rId52" Type="http://schemas.openxmlformats.org/officeDocument/2006/relationships/slide" Target="slides/slide51.xml" /><Relationship Id="rId60" Type="http://schemas.openxmlformats.org/officeDocument/2006/relationships/slide" Target="slides/slide59.xml" /><Relationship Id="rId65" Type="http://schemas.openxmlformats.org/officeDocument/2006/relationships/slide" Target="slides/slide64.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slide" Target="slides/slide26.xml" /><Relationship Id="rId30" Type="http://schemas.openxmlformats.org/officeDocument/2006/relationships/slide" Target="slides/slide29.xml" /><Relationship Id="rId35" Type="http://schemas.openxmlformats.org/officeDocument/2006/relationships/slide" Target="slides/slide34.xml" /><Relationship Id="rId43" Type="http://schemas.openxmlformats.org/officeDocument/2006/relationships/slide" Target="slides/slide42.xml" /><Relationship Id="rId48" Type="http://schemas.openxmlformats.org/officeDocument/2006/relationships/slide" Target="slides/slide47.xml" /><Relationship Id="rId56" Type="http://schemas.openxmlformats.org/officeDocument/2006/relationships/slide" Target="slides/slide55.xml" /><Relationship Id="rId64" Type="http://schemas.openxmlformats.org/officeDocument/2006/relationships/slide" Target="slides/slide63.xml" /><Relationship Id="rId69" Type="http://schemas.openxmlformats.org/officeDocument/2006/relationships/theme" Target="theme/theme1.xml" /><Relationship Id="rId8" Type="http://schemas.openxmlformats.org/officeDocument/2006/relationships/slide" Target="slides/slide7.xml" /><Relationship Id="rId51" Type="http://schemas.openxmlformats.org/officeDocument/2006/relationships/slide" Target="slides/slide50.xml" /><Relationship Id="rId3" Type="http://schemas.openxmlformats.org/officeDocument/2006/relationships/slide" Target="slides/slide2.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slide" Target="slides/slide24.xml" /><Relationship Id="rId33" Type="http://schemas.openxmlformats.org/officeDocument/2006/relationships/slide" Target="slides/slide32.xml" /><Relationship Id="rId38" Type="http://schemas.openxmlformats.org/officeDocument/2006/relationships/slide" Target="slides/slide37.xml" /><Relationship Id="rId46" Type="http://schemas.openxmlformats.org/officeDocument/2006/relationships/slide" Target="slides/slide45.xml" /><Relationship Id="rId59" Type="http://schemas.openxmlformats.org/officeDocument/2006/relationships/slide" Target="slides/slide58.xml" /><Relationship Id="rId67" Type="http://schemas.openxmlformats.org/officeDocument/2006/relationships/presProps" Target="presProps.xml" /><Relationship Id="rId20" Type="http://schemas.openxmlformats.org/officeDocument/2006/relationships/slide" Target="slides/slide19.xml" /><Relationship Id="rId41" Type="http://schemas.openxmlformats.org/officeDocument/2006/relationships/slide" Target="slides/slide40.xml" /><Relationship Id="rId54" Type="http://schemas.openxmlformats.org/officeDocument/2006/relationships/slide" Target="slides/slide53.xml" /><Relationship Id="rId62" Type="http://schemas.openxmlformats.org/officeDocument/2006/relationships/slide" Target="slides/slide61.xml" /><Relationship Id="rId70" Type="http://schemas.openxmlformats.org/officeDocument/2006/relationships/tableStyles" Target="tableStyle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8D6637-D75D-47A6-8C98-E5D747AFC5DC}" type="datetimeFigureOut">
              <a:rPr lang="en-US" smtClean="0"/>
              <a:t>12/4/2018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472248-AF3C-42E1-B487-8E33F886CE30}" type="slidenum">
              <a:rPr lang="en-US" smtClean="0"/>
              <a:t>‹#›</a:t>
            </a:fld>
            <a:endParaRPr lang="en-US"/>
          </a:p>
        </p:txBody>
      </p:sp>
    </p:spTree>
    <p:extLst>
      <p:ext uri="{BB962C8B-B14F-4D97-AF65-F5344CB8AC3E}">
        <p14:creationId xmlns:p14="http://schemas.microsoft.com/office/powerpoint/2010/main" val="5091815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 /><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 /><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 /><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69" y="1808225"/>
            <a:ext cx="7787955" cy="1374345"/>
          </a:xfrm>
          <a:noFill/>
          <a:effectLst/>
        </p:spPr>
        <p:txBody>
          <a:bodyPr>
            <a:normAutofit/>
          </a:bodyPr>
          <a:lstStyle>
            <a:lvl1pPr algn="r">
              <a:defRPr sz="3600">
                <a:solidFill>
                  <a:srgbClr val="FF0000"/>
                </a:solidFill>
                <a:effectLst>
                  <a:outerShdw blurRad="76200" dist="38100" dir="3000000" algn="ctr" rotWithShape="0">
                    <a:schemeClr val="tx1">
                      <a:alpha val="41000"/>
                    </a:schemeClr>
                  </a:outerShdw>
                </a:effectLst>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601670" y="3335275"/>
            <a:ext cx="7787955" cy="1068935"/>
          </a:xfrm>
          <a:noFill/>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39290"/>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1"/>
            <a:ext cx="8246070" cy="3359506"/>
          </a:xfrm>
          <a:noFill/>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4130" y="281175"/>
            <a:ext cx="5955495" cy="572644"/>
          </a:xfrm>
        </p:spPr>
        <p:txBody>
          <a:bodyPr>
            <a:normAutofit/>
          </a:bodyPr>
          <a:lstStyle>
            <a:lvl1pPr algn="l">
              <a:defRPr sz="3600">
                <a:solidFill>
                  <a:srgbClr val="FF00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434130" y="1198559"/>
            <a:ext cx="5955495" cy="3511061"/>
          </a:xfrm>
        </p:spPr>
        <p:txBody>
          <a:bodyPr/>
          <a:lstStyle>
            <a:lvl1pPr>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12/4/2018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4" y="281175"/>
            <a:ext cx="8246071" cy="763525"/>
          </a:xfrm>
        </p:spPr>
        <p:txBody>
          <a:bodyPr>
            <a:normAutofit/>
          </a:bodyPr>
          <a:lstStyle>
            <a:lvl1pPr algn="r">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82114"/>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13634"/>
            <a:ext cx="4040188"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82114"/>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13634"/>
            <a:ext cx="4041775" cy="2137871"/>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12/4/2018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12/4/2018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12/4/2018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12/4/2018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 Id="rId14" Type="http://schemas.openxmlformats.org/officeDocument/2006/relationships/image" Target="../media/image1.jpg"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12/4/2018</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standalone="yes"?>
<Relationships xmlns="http://schemas.openxmlformats.org/package/2006/relationships"><Relationship Id="rId2" Type="http://schemas.openxmlformats.org/officeDocument/2006/relationships/image" Target="../media/image12.png"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image" Target="../media/image13.png" /><Relationship Id="rId1" Type="http://schemas.openxmlformats.org/officeDocument/2006/relationships/slideLayout" Target="../slideLayouts/slideLayout3.xml" /></Relationships>
</file>

<file path=ppt/slides/_rels/slide12.xml.rels><?xml version="1.0" encoding="UTF-8" standalone="yes"?>
<Relationships xmlns="http://schemas.openxmlformats.org/package/2006/relationships"><Relationship Id="rId2" Type="http://schemas.openxmlformats.org/officeDocument/2006/relationships/image" Target="../media/image14.png" /><Relationship Id="rId1" Type="http://schemas.openxmlformats.org/officeDocument/2006/relationships/slideLayout" Target="../slideLayouts/slideLayout3.xml" /></Relationships>
</file>

<file path=ppt/slides/_rels/slide13.xml.rels><?xml version="1.0" encoding="UTF-8" standalone="yes"?>
<Relationships xmlns="http://schemas.openxmlformats.org/package/2006/relationships"><Relationship Id="rId3" Type="http://schemas.openxmlformats.org/officeDocument/2006/relationships/image" Target="../media/image16.png" /><Relationship Id="rId2" Type="http://schemas.openxmlformats.org/officeDocument/2006/relationships/image" Target="../media/image15.png" /><Relationship Id="rId1" Type="http://schemas.openxmlformats.org/officeDocument/2006/relationships/slideLayout" Target="../slideLayouts/slideLayout2.xml" /></Relationships>
</file>

<file path=ppt/slides/_rels/slide14.xml.rels><?xml version="1.0" encoding="UTF-8" standalone="yes"?>
<Relationships xmlns="http://schemas.openxmlformats.org/package/2006/relationships"><Relationship Id="rId2" Type="http://schemas.openxmlformats.org/officeDocument/2006/relationships/image" Target="../media/image17.png" /><Relationship Id="rId1" Type="http://schemas.openxmlformats.org/officeDocument/2006/relationships/slideLayout" Target="../slideLayouts/slideLayout2.xml" /></Relationships>
</file>

<file path=ppt/slides/_rels/slide15.xml.rels><?xml version="1.0" encoding="UTF-8" standalone="yes"?>
<Relationships xmlns="http://schemas.openxmlformats.org/package/2006/relationships"><Relationship Id="rId2" Type="http://schemas.openxmlformats.org/officeDocument/2006/relationships/image" Target="../media/image18.png" /><Relationship Id="rId1" Type="http://schemas.openxmlformats.org/officeDocument/2006/relationships/slideLayout" Target="../slideLayouts/slideLayout2.xml" /></Relationships>
</file>

<file path=ppt/slides/_rels/slide16.xml.rels><?xml version="1.0" encoding="UTF-8" standalone="yes"?>
<Relationships xmlns="http://schemas.openxmlformats.org/package/2006/relationships"><Relationship Id="rId2" Type="http://schemas.openxmlformats.org/officeDocument/2006/relationships/image" Target="../media/image19.png"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18.xml.rels><?xml version="1.0" encoding="UTF-8" standalone="yes"?>
<Relationships xmlns="http://schemas.openxmlformats.org/package/2006/relationships"><Relationship Id="rId2" Type="http://schemas.openxmlformats.org/officeDocument/2006/relationships/image" Target="../media/image20.png"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21.png"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 standalone="yes"?>
<Relationships xmlns="http://schemas.openxmlformats.org/package/2006/relationships"><Relationship Id="rId2" Type="http://schemas.openxmlformats.org/officeDocument/2006/relationships/image" Target="../media/image22.png"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23.jpeg"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24.png" /><Relationship Id="rId1" Type="http://schemas.openxmlformats.org/officeDocument/2006/relationships/slideLayout" Target="../slideLayouts/slideLayout2.xml" /></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 standalone="yes"?>
<Relationships xmlns="http://schemas.openxmlformats.org/package/2006/relationships"><Relationship Id="rId3" Type="http://schemas.openxmlformats.org/officeDocument/2006/relationships/image" Target="../media/image26.png" /><Relationship Id="rId2" Type="http://schemas.openxmlformats.org/officeDocument/2006/relationships/image" Target="../media/image25.png" /><Relationship Id="rId1" Type="http://schemas.openxmlformats.org/officeDocument/2006/relationships/slideLayout" Target="../slideLayouts/slideLayout3.xml" /></Relationships>
</file>

<file path=ppt/slides/_rels/slide26.xml.rels><?xml version="1.0" encoding="UTF-8" standalone="yes"?>
<Relationships xmlns="http://schemas.openxmlformats.org/package/2006/relationships"><Relationship Id="rId2" Type="http://schemas.openxmlformats.org/officeDocument/2006/relationships/image" Target="../media/image27.png" /><Relationship Id="rId1" Type="http://schemas.openxmlformats.org/officeDocument/2006/relationships/slideLayout" Target="../slideLayouts/slideLayout3.xml" /></Relationships>
</file>

<file path=ppt/slides/_rels/slide27.xml.rels><?xml version="1.0" encoding="UTF-8" standalone="yes"?>
<Relationships xmlns="http://schemas.openxmlformats.org/package/2006/relationships"><Relationship Id="rId2" Type="http://schemas.openxmlformats.org/officeDocument/2006/relationships/image" Target="../media/image28.png" /><Relationship Id="rId1" Type="http://schemas.openxmlformats.org/officeDocument/2006/relationships/slideLayout" Target="../slideLayouts/slideLayout3.xml" /></Relationships>
</file>

<file path=ppt/slides/_rels/slide28.xml.rels><?xml version="1.0" encoding="UTF-8" standalone="yes"?>
<Relationships xmlns="http://schemas.openxmlformats.org/package/2006/relationships"><Relationship Id="rId2" Type="http://schemas.openxmlformats.org/officeDocument/2006/relationships/image" Target="../media/image29.png" /><Relationship Id="rId1" Type="http://schemas.openxmlformats.org/officeDocument/2006/relationships/slideLayout" Target="../slideLayouts/slideLayout3.xml" /></Relationships>
</file>

<file path=ppt/slides/_rels/slide29.xml.rels><?xml version="1.0" encoding="UTF-8" standalone="yes"?>
<Relationships xmlns="http://schemas.openxmlformats.org/package/2006/relationships"><Relationship Id="rId2" Type="http://schemas.openxmlformats.org/officeDocument/2006/relationships/image" Target="../media/image30.png" /><Relationship Id="rId1" Type="http://schemas.openxmlformats.org/officeDocument/2006/relationships/slideLayout" Target="../slideLayouts/slideLayout3.xml" /></Relationships>
</file>

<file path=ppt/slides/_rels/slide3.xml.rels><?xml version="1.0" encoding="UTF-8" standalone="yes"?>
<Relationships xmlns="http://schemas.openxmlformats.org/package/2006/relationships"><Relationship Id="rId2" Type="http://schemas.openxmlformats.org/officeDocument/2006/relationships/image" Target="../media/image5.png" /><Relationship Id="rId1" Type="http://schemas.openxmlformats.org/officeDocument/2006/relationships/slideLayout" Target="../slideLayouts/slideLayout3.xml" /></Relationships>
</file>

<file path=ppt/slides/_rels/slide30.xml.rels><?xml version="1.0" encoding="UTF-8" standalone="yes"?>
<Relationships xmlns="http://schemas.openxmlformats.org/package/2006/relationships"><Relationship Id="rId2" Type="http://schemas.openxmlformats.org/officeDocument/2006/relationships/image" Target="../media/image31.png" /><Relationship Id="rId1" Type="http://schemas.openxmlformats.org/officeDocument/2006/relationships/slideLayout" Target="../slideLayouts/slideLayout3.xml" /></Relationships>
</file>

<file path=ppt/slides/_rels/slide31.xml.rels><?xml version="1.0" encoding="UTF-8" standalone="yes"?>
<Relationships xmlns="http://schemas.openxmlformats.org/package/2006/relationships"><Relationship Id="rId2" Type="http://schemas.openxmlformats.org/officeDocument/2006/relationships/image" Target="../media/image32.png" /><Relationship Id="rId1" Type="http://schemas.openxmlformats.org/officeDocument/2006/relationships/slideLayout" Target="../slideLayouts/slideLayout3.xml" /></Relationships>
</file>

<file path=ppt/slides/_rels/slide32.xml.rels><?xml version="1.0" encoding="UTF-8" standalone="yes"?>
<Relationships xmlns="http://schemas.openxmlformats.org/package/2006/relationships"><Relationship Id="rId2" Type="http://schemas.openxmlformats.org/officeDocument/2006/relationships/image" Target="../media/image33.png" /><Relationship Id="rId1" Type="http://schemas.openxmlformats.org/officeDocument/2006/relationships/slideLayout" Target="../slideLayouts/slideLayout3.xml" /></Relationships>
</file>

<file path=ppt/slides/_rels/slide33.xml.rels><?xml version="1.0" encoding="UTF-8" standalone="yes"?>
<Relationships xmlns="http://schemas.openxmlformats.org/package/2006/relationships"><Relationship Id="rId2" Type="http://schemas.openxmlformats.org/officeDocument/2006/relationships/image" Target="../media/image34.jpeg" /><Relationship Id="rId1" Type="http://schemas.openxmlformats.org/officeDocument/2006/relationships/slideLayout" Target="../slideLayouts/slideLayout3.xml" /></Relationships>
</file>

<file path=ppt/slides/_rels/slide34.xml.rels><?xml version="1.0" encoding="UTF-8" standalone="yes"?>
<Relationships xmlns="http://schemas.openxmlformats.org/package/2006/relationships"><Relationship Id="rId2" Type="http://schemas.openxmlformats.org/officeDocument/2006/relationships/image" Target="../media/image35.jpeg" /><Relationship Id="rId1" Type="http://schemas.openxmlformats.org/officeDocument/2006/relationships/slideLayout" Target="../slideLayouts/slideLayout3.xml" /></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37.xml.rels><?xml version="1.0" encoding="UTF-8" standalone="yes"?>
<Relationships xmlns="http://schemas.openxmlformats.org/package/2006/relationships"><Relationship Id="rId2" Type="http://schemas.openxmlformats.org/officeDocument/2006/relationships/image" Target="../media/image36.png" /><Relationship Id="rId1" Type="http://schemas.openxmlformats.org/officeDocument/2006/relationships/slideLayout" Target="../slideLayouts/slideLayout3.xml" /></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2" Type="http://schemas.openxmlformats.org/officeDocument/2006/relationships/image" Target="../media/image6.png" /><Relationship Id="rId1" Type="http://schemas.openxmlformats.org/officeDocument/2006/relationships/slideLayout" Target="../slideLayouts/slideLayout3.xml" /></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 /></Relationships>
</file>

<file path=ppt/slides/_rels/slide42.xml.rels><?xml version="1.0" encoding="UTF-8" standalone="yes"?>
<Relationships xmlns="http://schemas.openxmlformats.org/package/2006/relationships"><Relationship Id="rId2" Type="http://schemas.openxmlformats.org/officeDocument/2006/relationships/image" Target="../media/image37.jpeg" /><Relationship Id="rId1" Type="http://schemas.openxmlformats.org/officeDocument/2006/relationships/slideLayout" Target="../slideLayouts/slideLayout3.xml" /></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4.xml.rels><?xml version="1.0" encoding="UTF-8" standalone="yes"?>
<Relationships xmlns="http://schemas.openxmlformats.org/package/2006/relationships"><Relationship Id="rId2" Type="http://schemas.openxmlformats.org/officeDocument/2006/relationships/image" Target="../media/image38.jpeg" /><Relationship Id="rId1" Type="http://schemas.openxmlformats.org/officeDocument/2006/relationships/slideLayout" Target="../slideLayouts/slideLayout3.xml" /></Relationships>
</file>

<file path=ppt/slides/_rels/slide45.xml.rels><?xml version="1.0" encoding="UTF-8" standalone="yes"?>
<Relationships xmlns="http://schemas.openxmlformats.org/package/2006/relationships"><Relationship Id="rId2" Type="http://schemas.openxmlformats.org/officeDocument/2006/relationships/image" Target="../media/image39.jpeg" /><Relationship Id="rId1" Type="http://schemas.openxmlformats.org/officeDocument/2006/relationships/slideLayout" Target="../slideLayouts/slideLayout3.xml" /></Relationships>
</file>

<file path=ppt/slides/_rels/slide46.xml.rels><?xml version="1.0" encoding="UTF-8" standalone="yes"?>
<Relationships xmlns="http://schemas.openxmlformats.org/package/2006/relationships"><Relationship Id="rId2" Type="http://schemas.openxmlformats.org/officeDocument/2006/relationships/image" Target="../media/image40.jpeg" /><Relationship Id="rId1" Type="http://schemas.openxmlformats.org/officeDocument/2006/relationships/slideLayout" Target="../slideLayouts/slideLayout3.xml" /></Relationships>
</file>

<file path=ppt/slides/_rels/slide47.xml.rels><?xml version="1.0" encoding="UTF-8" standalone="yes"?>
<Relationships xmlns="http://schemas.openxmlformats.org/package/2006/relationships"><Relationship Id="rId2" Type="http://schemas.openxmlformats.org/officeDocument/2006/relationships/image" Target="../media/image41.png" /><Relationship Id="rId1" Type="http://schemas.openxmlformats.org/officeDocument/2006/relationships/slideLayout" Target="../slideLayouts/slideLayout3.xml" /></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49.xml.rels><?xml version="1.0" encoding="UTF-8" standalone="yes"?>
<Relationships xmlns="http://schemas.openxmlformats.org/package/2006/relationships"><Relationship Id="rId2" Type="http://schemas.openxmlformats.org/officeDocument/2006/relationships/image" Target="../media/image42.png" /><Relationship Id="rId1" Type="http://schemas.openxmlformats.org/officeDocument/2006/relationships/slideLayout" Target="../slideLayouts/slideLayout3.xml" /></Relationships>
</file>

<file path=ppt/slides/_rels/slide5.xml.rels><?xml version="1.0" encoding="UTF-8" standalone="yes"?>
<Relationships xmlns="http://schemas.openxmlformats.org/package/2006/relationships"><Relationship Id="rId2" Type="http://schemas.openxmlformats.org/officeDocument/2006/relationships/image" Target="../media/image7.png" /><Relationship Id="rId1" Type="http://schemas.openxmlformats.org/officeDocument/2006/relationships/slideLayout" Target="../slideLayouts/slideLayout3.xml" /></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51.xml.rels><?xml version="1.0" encoding="UTF-8" standalone="yes"?>
<Relationships xmlns="http://schemas.openxmlformats.org/package/2006/relationships"><Relationship Id="rId2" Type="http://schemas.openxmlformats.org/officeDocument/2006/relationships/image" Target="../media/image43.jpeg" /><Relationship Id="rId1" Type="http://schemas.openxmlformats.org/officeDocument/2006/relationships/slideLayout" Target="../slideLayouts/slideLayout3.xml" /></Relationships>
</file>

<file path=ppt/slides/_rels/slide52.xml.rels><?xml version="1.0" encoding="UTF-8" standalone="yes"?>
<Relationships xmlns="http://schemas.openxmlformats.org/package/2006/relationships"><Relationship Id="rId2" Type="http://schemas.openxmlformats.org/officeDocument/2006/relationships/image" Target="../media/image44.jpeg" /><Relationship Id="rId1" Type="http://schemas.openxmlformats.org/officeDocument/2006/relationships/slideLayout" Target="../slideLayouts/slideLayout3.xml" /></Relationships>
</file>

<file path=ppt/slides/_rels/slide53.xml.rels><?xml version="1.0" encoding="UTF-8" standalone="yes"?>
<Relationships xmlns="http://schemas.openxmlformats.org/package/2006/relationships"><Relationship Id="rId2" Type="http://schemas.openxmlformats.org/officeDocument/2006/relationships/image" Target="../media/image45.jpeg" /><Relationship Id="rId1" Type="http://schemas.openxmlformats.org/officeDocument/2006/relationships/slideLayout" Target="../slideLayouts/slideLayout3.xml" /></Relationships>
</file>

<file path=ppt/slides/_rels/slide54.xml.rels><?xml version="1.0" encoding="UTF-8" standalone="yes"?>
<Relationships xmlns="http://schemas.openxmlformats.org/package/2006/relationships"><Relationship Id="rId2" Type="http://schemas.openxmlformats.org/officeDocument/2006/relationships/image" Target="../media/image46.jpeg" /><Relationship Id="rId1" Type="http://schemas.openxmlformats.org/officeDocument/2006/relationships/slideLayout" Target="../slideLayouts/slideLayout3.xml" /></Relationships>
</file>

<file path=ppt/slides/_rels/slide55.xml.rels><?xml version="1.0" encoding="UTF-8" standalone="yes"?>
<Relationships xmlns="http://schemas.openxmlformats.org/package/2006/relationships"><Relationship Id="rId2" Type="http://schemas.openxmlformats.org/officeDocument/2006/relationships/image" Target="../media/image47.jpeg" /><Relationship Id="rId1" Type="http://schemas.openxmlformats.org/officeDocument/2006/relationships/slideLayout" Target="../slideLayouts/slideLayout3.xml" /></Relationships>
</file>

<file path=ppt/slides/_rels/slide56.xml.rels><?xml version="1.0" encoding="UTF-8" standalone="yes"?>
<Relationships xmlns="http://schemas.openxmlformats.org/package/2006/relationships"><Relationship Id="rId2" Type="http://schemas.openxmlformats.org/officeDocument/2006/relationships/image" Target="../media/image48.jpeg" /><Relationship Id="rId1" Type="http://schemas.openxmlformats.org/officeDocument/2006/relationships/slideLayout" Target="../slideLayouts/slideLayout3.xml" /></Relationships>
</file>

<file path=ppt/slides/_rels/slide57.xml.rels><?xml version="1.0" encoding="UTF-8" standalone="yes"?>
<Relationships xmlns="http://schemas.openxmlformats.org/package/2006/relationships"><Relationship Id="rId2" Type="http://schemas.openxmlformats.org/officeDocument/2006/relationships/image" Target="../media/image49.jpeg" /><Relationship Id="rId1" Type="http://schemas.openxmlformats.org/officeDocument/2006/relationships/slideLayout" Target="../slideLayouts/slideLayout3.xml" /></Relationships>
</file>

<file path=ppt/slides/_rels/slide58.xml.rels><?xml version="1.0" encoding="UTF-8" standalone="yes"?>
<Relationships xmlns="http://schemas.openxmlformats.org/package/2006/relationships"><Relationship Id="rId2" Type="http://schemas.openxmlformats.org/officeDocument/2006/relationships/image" Target="../media/image50.jpeg" /><Relationship Id="rId1" Type="http://schemas.openxmlformats.org/officeDocument/2006/relationships/slideLayout" Target="../slideLayouts/slideLayout3.xml" /></Relationships>
</file>

<file path=ppt/slides/_rels/slide59.xml.rels><?xml version="1.0" encoding="UTF-8" standalone="yes"?>
<Relationships xmlns="http://schemas.openxmlformats.org/package/2006/relationships"><Relationship Id="rId2" Type="http://schemas.openxmlformats.org/officeDocument/2006/relationships/image" Target="../media/image51.jpeg" /><Relationship Id="rId1" Type="http://schemas.openxmlformats.org/officeDocument/2006/relationships/slideLayout" Target="../slideLayouts/slideLayout3.xml" /></Relationships>
</file>

<file path=ppt/slides/_rels/slide6.xml.rels><?xml version="1.0" encoding="UTF-8" standalone="yes"?>
<Relationships xmlns="http://schemas.openxmlformats.org/package/2006/relationships"><Relationship Id="rId2" Type="http://schemas.openxmlformats.org/officeDocument/2006/relationships/image" Target="../media/image8.png" /><Relationship Id="rId1" Type="http://schemas.openxmlformats.org/officeDocument/2006/relationships/slideLayout" Target="../slideLayouts/slideLayout3.xml" /></Relationships>
</file>

<file path=ppt/slides/_rels/slide60.xml.rels><?xml version="1.0" encoding="UTF-8" standalone="yes"?>
<Relationships xmlns="http://schemas.openxmlformats.org/package/2006/relationships"><Relationship Id="rId2" Type="http://schemas.openxmlformats.org/officeDocument/2006/relationships/image" Target="../media/image52.jpeg" /><Relationship Id="rId1" Type="http://schemas.openxmlformats.org/officeDocument/2006/relationships/slideLayout" Target="../slideLayouts/slideLayout3.xml" /></Relationships>
</file>

<file path=ppt/slides/_rels/slide61.xml.rels><?xml version="1.0" encoding="UTF-8" standalone="yes"?>
<Relationships xmlns="http://schemas.openxmlformats.org/package/2006/relationships"><Relationship Id="rId2" Type="http://schemas.openxmlformats.org/officeDocument/2006/relationships/image" Target="../media/image53.png" /><Relationship Id="rId1" Type="http://schemas.openxmlformats.org/officeDocument/2006/relationships/slideLayout" Target="../slideLayouts/slideLayout2.xml" /></Relationships>
</file>

<file path=ppt/slides/_rels/slide62.xml.rels><?xml version="1.0" encoding="UTF-8" standalone="yes"?>
<Relationships xmlns="http://schemas.openxmlformats.org/package/2006/relationships"><Relationship Id="rId2" Type="http://schemas.openxmlformats.org/officeDocument/2006/relationships/image" Target="../media/image54.png" /><Relationship Id="rId1" Type="http://schemas.openxmlformats.org/officeDocument/2006/relationships/slideLayout" Target="../slideLayouts/slideLayout2.xml" /></Relationships>
</file>

<file path=ppt/slides/_rels/slide63.xml.rels><?xml version="1.0" encoding="UTF-8" standalone="yes"?>
<Relationships xmlns="http://schemas.openxmlformats.org/package/2006/relationships"><Relationship Id="rId2" Type="http://schemas.openxmlformats.org/officeDocument/2006/relationships/image" Target="../media/image55.png" /><Relationship Id="rId1" Type="http://schemas.openxmlformats.org/officeDocument/2006/relationships/slideLayout" Target="../slideLayouts/slideLayout2.xml" /></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image" Target="../media/image9.png" /><Relationship Id="rId1" Type="http://schemas.openxmlformats.org/officeDocument/2006/relationships/slideLayout" Target="../slideLayouts/slideLayout3.xml" /></Relationships>
</file>

<file path=ppt/slides/_rels/slide8.xml.rels><?xml version="1.0" encoding="UTF-8" standalone="yes"?>
<Relationships xmlns="http://schemas.openxmlformats.org/package/2006/relationships"><Relationship Id="rId2" Type="http://schemas.openxmlformats.org/officeDocument/2006/relationships/image" Target="../media/image10.png" /><Relationship Id="rId1" Type="http://schemas.openxmlformats.org/officeDocument/2006/relationships/slideLayout" Target="../slideLayouts/slideLayout3.xml" /></Relationships>
</file>

<file path=ppt/slides/_rels/slide9.xml.rels><?xml version="1.0" encoding="UTF-8" standalone="yes"?>
<Relationships xmlns="http://schemas.openxmlformats.org/package/2006/relationships"><Relationship Id="rId2" Type="http://schemas.openxmlformats.org/officeDocument/2006/relationships/image" Target="../media/image11.png" /><Relationship Id="rId1" Type="http://schemas.openxmlformats.org/officeDocument/2006/relationships/slideLayout" Target="../slideLayouts/slideLayout3.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a:t>Securitatea</a:t>
            </a:r>
            <a:r>
              <a:rPr lang="en-US" dirty="0"/>
              <a:t> </a:t>
            </a:r>
            <a:br>
              <a:rPr lang="en-US" dirty="0">
                <a:cs typeface="Calibri"/>
              </a:rPr>
            </a:br>
            <a:r>
              <a:rPr lang="en-US" dirty="0" err="1">
                <a:cs typeface="Calibri"/>
              </a:rPr>
              <a:t>cibernetică</a:t>
            </a:r>
            <a:r>
              <a:rPr lang="en-US" dirty="0">
                <a:cs typeface="Calibri"/>
              </a:rPr>
              <a:t> </a:t>
            </a:r>
            <a:endParaRPr lang="en-US" dirty="0" err="1">
              <a:cs typeface="Calibri"/>
            </a:endParaRPr>
          </a:p>
        </p:txBody>
      </p:sp>
      <p:sp>
        <p:nvSpPr>
          <p:cNvPr id="3" name="Subtitle 2"/>
          <p:cNvSpPr>
            <a:spLocks noGrp="1"/>
          </p:cNvSpPr>
          <p:nvPr>
            <p:ph type="subTitle" idx="1"/>
          </p:nvPr>
        </p:nvSpPr>
        <p:spPr>
          <a:xfrm>
            <a:off x="7394971" y="3302926"/>
            <a:ext cx="1749466" cy="1672783"/>
          </a:xfrm>
        </p:spPr>
        <p:txBody>
          <a:bodyPr vert="horz" lIns="91440" tIns="45720" rIns="91440" bIns="45720" rtlCol="0" anchor="t">
            <a:normAutofit fontScale="92500" lnSpcReduction="20000"/>
          </a:bodyPr>
          <a:lstStyle/>
          <a:p>
            <a:r>
              <a:rPr lang="en-US" sz="1400" b="1" u="sng" dirty="0" err="1">
                <a:cs typeface="Calibri"/>
              </a:rPr>
              <a:t>Proiect</a:t>
            </a:r>
            <a:r>
              <a:rPr lang="en-US" sz="1400" b="1" u="sng" dirty="0">
                <a:cs typeface="Calibri"/>
              </a:rPr>
              <a:t> </a:t>
            </a:r>
            <a:r>
              <a:rPr lang="en-US" sz="1400" b="1" u="sng" dirty="0" err="1">
                <a:cs typeface="Calibri"/>
              </a:rPr>
              <a:t>elaborat</a:t>
            </a:r>
            <a:r>
              <a:rPr lang="en-US" sz="1400" b="1" u="sng" dirty="0">
                <a:cs typeface="Calibri"/>
              </a:rPr>
              <a:t> de:</a:t>
            </a:r>
            <a:endParaRPr lang="ru-RU" b="1" u="sng" dirty="0">
              <a:cs typeface="Calibri"/>
            </a:endParaRPr>
          </a:p>
          <a:p>
            <a:r>
              <a:rPr lang="en-US" sz="1400" dirty="0" err="1">
                <a:cs typeface="Calibri"/>
              </a:rPr>
              <a:t>Gandraman</a:t>
            </a:r>
            <a:r>
              <a:rPr lang="en-US" sz="1400" dirty="0">
                <a:cs typeface="Calibri"/>
              </a:rPr>
              <a:t> Milena</a:t>
            </a:r>
            <a:endParaRPr lang="en-US" dirty="0">
              <a:cs typeface="Calibri"/>
            </a:endParaRPr>
          </a:p>
          <a:p>
            <a:r>
              <a:rPr lang="en-US" sz="1400" err="1">
                <a:cs typeface="Calibri"/>
              </a:rPr>
              <a:t>Chirtoca</a:t>
            </a:r>
            <a:r>
              <a:rPr lang="en-US" sz="1400" dirty="0">
                <a:cs typeface="Calibri"/>
              </a:rPr>
              <a:t> Andreea</a:t>
            </a:r>
            <a:endParaRPr lang="en-US">
              <a:cs typeface="Calibri"/>
            </a:endParaRPr>
          </a:p>
          <a:p>
            <a:r>
              <a:rPr lang="en-US" sz="1400" err="1">
                <a:cs typeface="Calibri"/>
              </a:rPr>
              <a:t>Clasa</a:t>
            </a:r>
            <a:r>
              <a:rPr lang="en-US" sz="1400" dirty="0">
                <a:cs typeface="Calibri"/>
              </a:rPr>
              <a:t> a XI-a „C”</a:t>
            </a:r>
          </a:p>
          <a:p>
            <a:r>
              <a:rPr lang="en-US" sz="1400" b="1" u="sng" err="1">
                <a:cs typeface="Calibri"/>
              </a:rPr>
              <a:t>Profesoară</a:t>
            </a:r>
            <a:r>
              <a:rPr lang="en-US" sz="1400" b="1" u="sng" dirty="0">
                <a:cs typeface="Calibri"/>
              </a:rPr>
              <a:t>:</a:t>
            </a:r>
            <a:r>
              <a:rPr lang="en-US" sz="1400" dirty="0">
                <a:cs typeface="Calibri"/>
              </a:rPr>
              <a:t> </a:t>
            </a:r>
          </a:p>
          <a:p>
            <a:r>
              <a:rPr lang="en-US" sz="1400" dirty="0" err="1">
                <a:cs typeface="Calibri"/>
              </a:rPr>
              <a:t>Guțu</a:t>
            </a:r>
            <a:r>
              <a:rPr lang="en-US" sz="1400" dirty="0">
                <a:cs typeface="Calibri"/>
              </a:rPr>
              <a:t> Maria</a:t>
            </a:r>
          </a:p>
          <a:p>
            <a:r>
              <a:rPr lang="en-US" sz="1400" b="1" u="sng" dirty="0" err="1">
                <a:cs typeface="Calibri"/>
              </a:rPr>
              <a:t>Anul</a:t>
            </a:r>
            <a:r>
              <a:rPr lang="en-US" sz="1400" b="1" u="sng" dirty="0">
                <a:cs typeface="Calibri"/>
              </a:rPr>
              <a:t> de </a:t>
            </a:r>
            <a:r>
              <a:rPr lang="en-US" sz="1400" b="1" u="sng" dirty="0" err="1">
                <a:cs typeface="Calibri"/>
              </a:rPr>
              <a:t>studii</a:t>
            </a:r>
            <a:r>
              <a:rPr lang="en-US" sz="1400" b="1" u="sng" dirty="0">
                <a:cs typeface="Calibri"/>
              </a:rPr>
              <a:t>:</a:t>
            </a:r>
          </a:p>
          <a:p>
            <a:r>
              <a:rPr lang="en-US" sz="1400" dirty="0">
                <a:cs typeface="Calibri"/>
              </a:rPr>
              <a:t>2018</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DD5D787A-F5CD-4A64-92AE-D8230B9D617F}"/>
              </a:ext>
            </a:extLst>
          </p:cNvPr>
          <p:cNvSpPr>
            <a:spLocks noGrp="1"/>
          </p:cNvSpPr>
          <p:nvPr>
            <p:ph idx="1"/>
          </p:nvPr>
        </p:nvSpPr>
        <p:spPr/>
        <p:txBody>
          <a:bodyPr vert="horz" lIns="91440" tIns="45720" rIns="91440" bIns="45720" rtlCol="0" anchor="t">
            <a:normAutofit/>
          </a:bodyPr>
          <a:lstStyle/>
          <a:p>
            <a:pPr>
              <a:buNone/>
            </a:pPr>
            <a:r>
              <a:rPr lang="ru-RU" dirty="0">
                <a:cs typeface="Calibri"/>
              </a:rPr>
              <a:t>8. </a:t>
            </a:r>
            <a:r>
              <a:rPr lang="ru-RU" dirty="0" err="1">
                <a:cs typeface="Calibri"/>
              </a:rPr>
              <a:t>Evită</a:t>
            </a:r>
            <a:r>
              <a:rPr lang="ru-RU" dirty="0">
                <a:cs typeface="Calibri"/>
              </a:rPr>
              <a:t> </a:t>
            </a:r>
            <a:r>
              <a:rPr lang="ru-RU" dirty="0" err="1">
                <a:cs typeface="Calibri"/>
              </a:rPr>
              <a:t>pe</a:t>
            </a:r>
            <a:r>
              <a:rPr lang="ru-RU" dirty="0">
                <a:cs typeface="Calibri"/>
              </a:rPr>
              <a:t> </a:t>
            </a:r>
            <a:r>
              <a:rPr lang="ru-RU" dirty="0" err="1">
                <a:cs typeface="Calibri"/>
              </a:rPr>
              <a:t>cât</a:t>
            </a:r>
            <a:r>
              <a:rPr lang="ru-RU" dirty="0">
                <a:cs typeface="Calibri"/>
              </a:rPr>
              <a:t> </a:t>
            </a:r>
            <a:r>
              <a:rPr lang="ru-RU" dirty="0" err="1">
                <a:cs typeface="Calibri"/>
              </a:rPr>
              <a:t>posibil</a:t>
            </a:r>
            <a:r>
              <a:rPr lang="ru-RU" dirty="0">
                <a:cs typeface="Calibri"/>
              </a:rPr>
              <a:t> </a:t>
            </a:r>
            <a:r>
              <a:rPr lang="ru-RU" dirty="0" err="1">
                <a:cs typeface="Calibri"/>
              </a:rPr>
              <a:t>căutările</a:t>
            </a:r>
            <a:r>
              <a:rPr lang="ru-RU" dirty="0">
                <a:cs typeface="Calibri"/>
              </a:rPr>
              <a:t> </a:t>
            </a:r>
            <a:r>
              <a:rPr lang="ru-RU" dirty="0" err="1">
                <a:cs typeface="Calibri"/>
              </a:rPr>
              <a:t>riscante</a:t>
            </a:r>
            <a:endParaRPr lang="ru-RU" dirty="0" err="1"/>
          </a:p>
        </p:txBody>
      </p:sp>
      <p:sp>
        <p:nvSpPr>
          <p:cNvPr id="5" name="Title 3">
            <a:extLst>
              <a:ext uri="{FF2B5EF4-FFF2-40B4-BE49-F238E27FC236}">
                <a16:creationId xmlns:a16="http://schemas.microsoft.com/office/drawing/2014/main" id="{4D980B87-E47E-4E43-AEA2-521BFEF9172A}"/>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sp>
        <p:nvSpPr>
          <p:cNvPr id="6" name="TextBox 5">
            <a:extLst>
              <a:ext uri="{FF2B5EF4-FFF2-40B4-BE49-F238E27FC236}">
                <a16:creationId xmlns:a16="http://schemas.microsoft.com/office/drawing/2014/main" id="{7665CECD-AA9D-4DF6-8F66-6946D00C69BD}"/>
              </a:ext>
            </a:extLst>
          </p:cNvPr>
          <p:cNvSpPr txBox="1"/>
          <p:nvPr/>
        </p:nvSpPr>
        <p:spPr>
          <a:xfrm>
            <a:off x="1658428" y="1852522"/>
            <a:ext cx="3368615" cy="3139321"/>
          </a:xfrm>
          <a:prstGeom prst="rect">
            <a:avLst/>
          </a:prstGeom>
          <a:solidFill>
            <a:srgbClr val="C000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err="1">
                <a:solidFill>
                  <a:schemeClr val="bg1"/>
                </a:solidFill>
                <a:cs typeface="Calibri"/>
              </a:rPr>
              <a:t>Rezultatele</a:t>
            </a:r>
            <a:r>
              <a:rPr lang="ru-RU" b="1" dirty="0">
                <a:solidFill>
                  <a:schemeClr val="bg1"/>
                </a:solidFill>
                <a:cs typeface="Calibri"/>
              </a:rPr>
              <a:t> </a:t>
            </a:r>
            <a:r>
              <a:rPr lang="ru-RU" b="1" err="1">
                <a:solidFill>
                  <a:schemeClr val="bg1"/>
                </a:solidFill>
                <a:cs typeface="Calibri"/>
              </a:rPr>
              <a:t>căutărilor</a:t>
            </a:r>
            <a:r>
              <a:rPr lang="ru-RU" b="1" dirty="0">
                <a:solidFill>
                  <a:schemeClr val="bg1"/>
                </a:solidFill>
                <a:cs typeface="Calibri"/>
              </a:rPr>
              <a:t> </a:t>
            </a:r>
            <a:r>
              <a:rPr lang="ru-RU" b="1" err="1">
                <a:solidFill>
                  <a:schemeClr val="bg1"/>
                </a:solidFill>
                <a:cs typeface="Calibri"/>
              </a:rPr>
              <a:t>voastre</a:t>
            </a:r>
            <a:r>
              <a:rPr lang="ru-RU" b="1" dirty="0">
                <a:solidFill>
                  <a:schemeClr val="bg1"/>
                </a:solidFill>
                <a:cs typeface="Calibri"/>
              </a:rPr>
              <a:t> </a:t>
            </a:r>
            <a:r>
              <a:rPr lang="ru-RU" b="1" err="1">
                <a:solidFill>
                  <a:schemeClr val="bg1"/>
                </a:solidFill>
                <a:cs typeface="Calibri"/>
              </a:rPr>
              <a:t>ar</a:t>
            </a:r>
            <a:r>
              <a:rPr lang="ru-RU" b="1" dirty="0">
                <a:solidFill>
                  <a:schemeClr val="bg1"/>
                </a:solidFill>
                <a:cs typeface="Calibri"/>
              </a:rPr>
              <a:t> </a:t>
            </a:r>
            <a:r>
              <a:rPr lang="ru-RU" b="1" err="1">
                <a:solidFill>
                  <a:schemeClr val="bg1"/>
                </a:solidFill>
                <a:cs typeface="Calibri"/>
              </a:rPr>
              <a:t>putea</a:t>
            </a:r>
            <a:r>
              <a:rPr lang="ru-RU" b="1" dirty="0">
                <a:solidFill>
                  <a:schemeClr val="bg1"/>
                </a:solidFill>
                <a:cs typeface="Calibri"/>
              </a:rPr>
              <a:t> </a:t>
            </a:r>
            <a:r>
              <a:rPr lang="ru-RU" b="1" err="1">
                <a:solidFill>
                  <a:schemeClr val="bg1"/>
                </a:solidFill>
                <a:cs typeface="Calibri"/>
              </a:rPr>
              <a:t>conţine</a:t>
            </a:r>
            <a:r>
              <a:rPr lang="ru-RU" b="1" dirty="0">
                <a:solidFill>
                  <a:schemeClr val="bg1"/>
                </a:solidFill>
                <a:cs typeface="Calibri"/>
              </a:rPr>
              <a:t> </a:t>
            </a:r>
            <a:r>
              <a:rPr lang="ru-RU" b="1" err="1">
                <a:solidFill>
                  <a:schemeClr val="bg1"/>
                </a:solidFill>
                <a:cs typeface="Calibri"/>
              </a:rPr>
              <a:t>link-uri</a:t>
            </a:r>
            <a:r>
              <a:rPr lang="ru-RU" b="1" dirty="0">
                <a:solidFill>
                  <a:schemeClr val="bg1"/>
                </a:solidFill>
                <a:cs typeface="Calibri"/>
              </a:rPr>
              <a:t> </a:t>
            </a:r>
            <a:r>
              <a:rPr lang="ru-RU" b="1" err="1">
                <a:solidFill>
                  <a:schemeClr val="bg1"/>
                </a:solidFill>
                <a:cs typeface="Calibri"/>
              </a:rPr>
              <a:t>către</a:t>
            </a:r>
            <a:r>
              <a:rPr lang="ru-RU" b="1" dirty="0">
                <a:solidFill>
                  <a:schemeClr val="bg1"/>
                </a:solidFill>
                <a:cs typeface="Calibri"/>
              </a:rPr>
              <a:t> </a:t>
            </a:r>
            <a:r>
              <a:rPr lang="ru-RU" b="1" err="1">
                <a:solidFill>
                  <a:schemeClr val="bg1"/>
                </a:solidFill>
                <a:cs typeface="Calibri"/>
              </a:rPr>
              <a:t>site-uri</a:t>
            </a:r>
            <a:r>
              <a:rPr lang="ru-RU" b="1" dirty="0">
                <a:solidFill>
                  <a:schemeClr val="bg1"/>
                </a:solidFill>
                <a:cs typeface="Calibri"/>
              </a:rPr>
              <a:t> </a:t>
            </a:r>
            <a:r>
              <a:rPr lang="ru-RU" b="1" err="1">
                <a:solidFill>
                  <a:schemeClr val="bg1"/>
                </a:solidFill>
                <a:cs typeface="Calibri"/>
              </a:rPr>
              <a:t>ce</a:t>
            </a:r>
            <a:r>
              <a:rPr lang="ru-RU" b="1" dirty="0">
                <a:solidFill>
                  <a:schemeClr val="bg1"/>
                </a:solidFill>
                <a:cs typeface="Calibri"/>
              </a:rPr>
              <a:t> </a:t>
            </a:r>
            <a:r>
              <a:rPr lang="ru-RU" b="1" err="1">
                <a:solidFill>
                  <a:schemeClr val="bg1"/>
                </a:solidFill>
                <a:cs typeface="Calibri"/>
              </a:rPr>
              <a:t>găzduiesc</a:t>
            </a:r>
            <a:r>
              <a:rPr lang="ru-RU" b="1" dirty="0">
                <a:solidFill>
                  <a:schemeClr val="bg1"/>
                </a:solidFill>
                <a:cs typeface="Calibri"/>
              </a:rPr>
              <a:t> </a:t>
            </a:r>
            <a:r>
              <a:rPr lang="ru-RU" b="1" err="1">
                <a:solidFill>
                  <a:schemeClr val="bg1"/>
                </a:solidFill>
                <a:cs typeface="Calibri"/>
              </a:rPr>
              <a:t>conţinut</a:t>
            </a:r>
            <a:r>
              <a:rPr lang="ru-RU" b="1" dirty="0">
                <a:solidFill>
                  <a:schemeClr val="bg1"/>
                </a:solidFill>
                <a:cs typeface="Calibri"/>
              </a:rPr>
              <a:t> </a:t>
            </a:r>
            <a:r>
              <a:rPr lang="ru-RU" b="1" err="1">
                <a:solidFill>
                  <a:schemeClr val="bg1"/>
                </a:solidFill>
                <a:cs typeface="Calibri"/>
              </a:rPr>
              <a:t>maliţios</a:t>
            </a:r>
            <a:r>
              <a:rPr lang="ru-RU" b="1" dirty="0">
                <a:solidFill>
                  <a:schemeClr val="bg1"/>
                </a:solidFill>
                <a:cs typeface="Calibri"/>
              </a:rPr>
              <a:t>. </a:t>
            </a:r>
            <a:r>
              <a:rPr lang="ru-RU" b="1" err="1">
                <a:solidFill>
                  <a:schemeClr val="bg1"/>
                </a:solidFill>
                <a:cs typeface="Calibri"/>
              </a:rPr>
              <a:t>Aceste</a:t>
            </a:r>
            <a:r>
              <a:rPr lang="ru-RU" b="1" dirty="0">
                <a:solidFill>
                  <a:schemeClr val="bg1"/>
                </a:solidFill>
                <a:cs typeface="Calibri"/>
              </a:rPr>
              <a:t> </a:t>
            </a:r>
            <a:r>
              <a:rPr lang="ru-RU" b="1" err="1">
                <a:solidFill>
                  <a:schemeClr val="bg1"/>
                </a:solidFill>
                <a:cs typeface="Calibri"/>
              </a:rPr>
              <a:t>site-uri</a:t>
            </a:r>
            <a:r>
              <a:rPr lang="ru-RU" b="1" dirty="0">
                <a:solidFill>
                  <a:schemeClr val="bg1"/>
                </a:solidFill>
                <a:cs typeface="Calibri"/>
              </a:rPr>
              <a:t> </a:t>
            </a:r>
            <a:r>
              <a:rPr lang="ru-RU" b="1" err="1">
                <a:solidFill>
                  <a:schemeClr val="bg1"/>
                </a:solidFill>
                <a:cs typeface="Calibri"/>
              </a:rPr>
              <a:t>pot</a:t>
            </a:r>
            <a:r>
              <a:rPr lang="ru-RU" b="1" dirty="0">
                <a:solidFill>
                  <a:schemeClr val="bg1"/>
                </a:solidFill>
                <a:cs typeface="Calibri"/>
              </a:rPr>
              <a:t> </a:t>
            </a:r>
            <a:r>
              <a:rPr lang="ru-RU" b="1" err="1">
                <a:solidFill>
                  <a:schemeClr val="bg1"/>
                </a:solidFill>
                <a:cs typeface="Calibri"/>
              </a:rPr>
              <a:t>instala</a:t>
            </a:r>
            <a:r>
              <a:rPr lang="ru-RU" b="1" dirty="0">
                <a:solidFill>
                  <a:schemeClr val="bg1"/>
                </a:solidFill>
                <a:cs typeface="Calibri"/>
              </a:rPr>
              <a:t> </a:t>
            </a:r>
            <a:r>
              <a:rPr lang="ru-RU" b="1" err="1">
                <a:solidFill>
                  <a:schemeClr val="bg1"/>
                </a:solidFill>
                <a:cs typeface="Calibri"/>
              </a:rPr>
              <a:t>aplicaţii</a:t>
            </a:r>
            <a:r>
              <a:rPr lang="ru-RU" b="1" dirty="0">
                <a:solidFill>
                  <a:schemeClr val="bg1"/>
                </a:solidFill>
                <a:cs typeface="Calibri"/>
              </a:rPr>
              <a:t> </a:t>
            </a:r>
            <a:r>
              <a:rPr lang="ru-RU" b="1" err="1">
                <a:solidFill>
                  <a:schemeClr val="bg1"/>
                </a:solidFill>
                <a:cs typeface="Calibri"/>
              </a:rPr>
              <a:t>maliţioase</a:t>
            </a:r>
            <a:r>
              <a:rPr lang="ru-RU" b="1" dirty="0">
                <a:solidFill>
                  <a:schemeClr val="bg1"/>
                </a:solidFill>
                <a:cs typeface="Calibri"/>
              </a:rPr>
              <a:t> </a:t>
            </a:r>
            <a:r>
              <a:rPr lang="ru-RU" b="1" err="1">
                <a:solidFill>
                  <a:schemeClr val="bg1"/>
                </a:solidFill>
                <a:cs typeface="Calibri"/>
              </a:rPr>
              <a:t>de</a:t>
            </a:r>
            <a:r>
              <a:rPr lang="ru-RU" b="1" dirty="0">
                <a:solidFill>
                  <a:schemeClr val="bg1"/>
                </a:solidFill>
                <a:cs typeface="Calibri"/>
              </a:rPr>
              <a:t> </a:t>
            </a:r>
            <a:r>
              <a:rPr lang="ru-RU" b="1" err="1">
                <a:solidFill>
                  <a:schemeClr val="bg1"/>
                </a:solidFill>
                <a:cs typeface="Calibri"/>
              </a:rPr>
              <a:t>tip</a:t>
            </a:r>
            <a:r>
              <a:rPr lang="ru-RU" b="1" dirty="0">
                <a:solidFill>
                  <a:schemeClr val="bg1"/>
                </a:solidFill>
                <a:cs typeface="Calibri"/>
              </a:rPr>
              <a:t> </a:t>
            </a:r>
            <a:r>
              <a:rPr lang="ru-RU" b="1" err="1">
                <a:solidFill>
                  <a:schemeClr val="bg1"/>
                </a:solidFill>
                <a:cs typeface="Calibri"/>
              </a:rPr>
              <a:t>spyware</a:t>
            </a:r>
            <a:r>
              <a:rPr lang="ru-RU" b="1" dirty="0">
                <a:solidFill>
                  <a:schemeClr val="bg1"/>
                </a:solidFill>
                <a:cs typeface="Calibri"/>
              </a:rPr>
              <a:t>, </a:t>
            </a:r>
            <a:r>
              <a:rPr lang="ru-RU" b="1" err="1">
                <a:solidFill>
                  <a:schemeClr val="bg1"/>
                </a:solidFill>
                <a:cs typeface="Calibri"/>
              </a:rPr>
              <a:t>viruşi</a:t>
            </a:r>
            <a:r>
              <a:rPr lang="ru-RU" b="1" dirty="0">
                <a:solidFill>
                  <a:schemeClr val="bg1"/>
                </a:solidFill>
                <a:cs typeface="Calibri"/>
              </a:rPr>
              <a:t> </a:t>
            </a:r>
            <a:r>
              <a:rPr lang="ru-RU" b="1" err="1">
                <a:solidFill>
                  <a:schemeClr val="bg1"/>
                </a:solidFill>
                <a:cs typeface="Calibri"/>
              </a:rPr>
              <a:t>etc</a:t>
            </a:r>
            <a:r>
              <a:rPr lang="ru-RU" b="1" dirty="0">
                <a:solidFill>
                  <a:schemeClr val="bg1"/>
                </a:solidFill>
                <a:cs typeface="Calibri"/>
              </a:rPr>
              <a:t>. </a:t>
            </a:r>
            <a:r>
              <a:rPr lang="ru-RU" b="1" err="1">
                <a:solidFill>
                  <a:schemeClr val="bg1"/>
                </a:solidFill>
                <a:cs typeface="Calibri"/>
              </a:rPr>
              <a:t>Dacă</a:t>
            </a:r>
            <a:r>
              <a:rPr lang="ru-RU" b="1" dirty="0">
                <a:solidFill>
                  <a:schemeClr val="bg1"/>
                </a:solidFill>
                <a:cs typeface="Calibri"/>
              </a:rPr>
              <a:t> </a:t>
            </a:r>
            <a:r>
              <a:rPr lang="ru-RU" b="1" err="1">
                <a:solidFill>
                  <a:schemeClr val="bg1"/>
                </a:solidFill>
                <a:cs typeface="Calibri"/>
              </a:rPr>
              <a:t>foloseşti</a:t>
            </a:r>
            <a:r>
              <a:rPr lang="ru-RU" b="1" dirty="0">
                <a:solidFill>
                  <a:schemeClr val="bg1"/>
                </a:solidFill>
                <a:cs typeface="Calibri"/>
              </a:rPr>
              <a:t> </a:t>
            </a:r>
            <a:r>
              <a:rPr lang="ru-RU" b="1" err="1">
                <a:solidFill>
                  <a:schemeClr val="bg1"/>
                </a:solidFill>
                <a:cs typeface="Calibri"/>
              </a:rPr>
              <a:t>aplicaţii</a:t>
            </a:r>
            <a:r>
              <a:rPr lang="ru-RU" b="1" dirty="0">
                <a:solidFill>
                  <a:schemeClr val="bg1"/>
                </a:solidFill>
                <a:cs typeface="Calibri"/>
              </a:rPr>
              <a:t> </a:t>
            </a:r>
            <a:r>
              <a:rPr lang="ru-RU" b="1" err="1">
                <a:solidFill>
                  <a:schemeClr val="bg1"/>
                </a:solidFill>
                <a:cs typeface="Calibri"/>
              </a:rPr>
              <a:t>de</a:t>
            </a:r>
            <a:r>
              <a:rPr lang="ru-RU" b="1" dirty="0">
                <a:solidFill>
                  <a:schemeClr val="bg1"/>
                </a:solidFill>
                <a:cs typeface="Calibri"/>
              </a:rPr>
              <a:t> </a:t>
            </a:r>
            <a:r>
              <a:rPr lang="ru-RU" b="1" err="1">
                <a:solidFill>
                  <a:schemeClr val="bg1"/>
                </a:solidFill>
                <a:cs typeface="Calibri"/>
              </a:rPr>
              <a:t>partajare</a:t>
            </a:r>
            <a:r>
              <a:rPr lang="ru-RU" b="1" dirty="0">
                <a:solidFill>
                  <a:schemeClr val="bg1"/>
                </a:solidFill>
                <a:cs typeface="Calibri"/>
              </a:rPr>
              <a:t> a </a:t>
            </a:r>
            <a:r>
              <a:rPr lang="ru-RU" b="1" err="1">
                <a:solidFill>
                  <a:schemeClr val="bg1"/>
                </a:solidFill>
                <a:cs typeface="Calibri"/>
              </a:rPr>
              <a:t>fişierelor</a:t>
            </a:r>
            <a:r>
              <a:rPr lang="ru-RU" b="1" dirty="0">
                <a:solidFill>
                  <a:schemeClr val="bg1"/>
                </a:solidFill>
                <a:cs typeface="Calibri"/>
              </a:rPr>
              <a:t>, </a:t>
            </a:r>
            <a:r>
              <a:rPr lang="ru-RU" b="1" err="1">
                <a:solidFill>
                  <a:schemeClr val="bg1"/>
                </a:solidFill>
                <a:cs typeface="Calibri"/>
              </a:rPr>
              <a:t>este</a:t>
            </a:r>
            <a:r>
              <a:rPr lang="ru-RU" b="1" dirty="0">
                <a:solidFill>
                  <a:schemeClr val="bg1"/>
                </a:solidFill>
                <a:cs typeface="Calibri"/>
              </a:rPr>
              <a:t> </a:t>
            </a:r>
            <a:r>
              <a:rPr lang="ru-RU" b="1" err="1">
                <a:solidFill>
                  <a:schemeClr val="bg1"/>
                </a:solidFill>
                <a:cs typeface="Calibri"/>
              </a:rPr>
              <a:t>foarte</a:t>
            </a:r>
            <a:r>
              <a:rPr lang="ru-RU" b="1" dirty="0">
                <a:solidFill>
                  <a:schemeClr val="bg1"/>
                </a:solidFill>
                <a:cs typeface="Calibri"/>
              </a:rPr>
              <a:t> </a:t>
            </a:r>
            <a:r>
              <a:rPr lang="ru-RU" b="1" err="1">
                <a:solidFill>
                  <a:schemeClr val="bg1"/>
                </a:solidFill>
                <a:cs typeface="Calibri"/>
              </a:rPr>
              <a:t>probabil</a:t>
            </a:r>
            <a:r>
              <a:rPr lang="ru-RU" b="1" dirty="0">
                <a:solidFill>
                  <a:schemeClr val="bg1"/>
                </a:solidFill>
                <a:cs typeface="Calibri"/>
              </a:rPr>
              <a:t> </a:t>
            </a:r>
            <a:r>
              <a:rPr lang="ru-RU" b="1" err="1">
                <a:solidFill>
                  <a:schemeClr val="bg1"/>
                </a:solidFill>
                <a:cs typeface="Calibri"/>
              </a:rPr>
              <a:t>să</a:t>
            </a:r>
            <a:r>
              <a:rPr lang="ru-RU" b="1" dirty="0">
                <a:solidFill>
                  <a:schemeClr val="bg1"/>
                </a:solidFill>
                <a:cs typeface="Calibri"/>
              </a:rPr>
              <a:t> </a:t>
            </a:r>
            <a:r>
              <a:rPr lang="ru-RU" b="1" err="1">
                <a:solidFill>
                  <a:schemeClr val="bg1"/>
                </a:solidFill>
                <a:cs typeface="Calibri"/>
              </a:rPr>
              <a:t>descarci</a:t>
            </a:r>
            <a:r>
              <a:rPr lang="ru-RU" b="1" dirty="0">
                <a:solidFill>
                  <a:schemeClr val="bg1"/>
                </a:solidFill>
                <a:cs typeface="Calibri"/>
              </a:rPr>
              <a:t> </a:t>
            </a:r>
            <a:r>
              <a:rPr lang="ru-RU" b="1" err="1">
                <a:solidFill>
                  <a:schemeClr val="bg1"/>
                </a:solidFill>
                <a:cs typeface="Calibri"/>
              </a:rPr>
              <a:t>un</a:t>
            </a:r>
            <a:r>
              <a:rPr lang="ru-RU" b="1" dirty="0">
                <a:solidFill>
                  <a:schemeClr val="bg1"/>
                </a:solidFill>
                <a:cs typeface="Calibri"/>
              </a:rPr>
              <a:t> </a:t>
            </a:r>
            <a:r>
              <a:rPr lang="ru-RU" b="1" err="1">
                <a:solidFill>
                  <a:schemeClr val="bg1"/>
                </a:solidFill>
                <a:cs typeface="Calibri"/>
              </a:rPr>
              <a:t>virus</a:t>
            </a:r>
            <a:r>
              <a:rPr lang="ru-RU" b="1" dirty="0">
                <a:solidFill>
                  <a:schemeClr val="bg1"/>
                </a:solidFill>
                <a:cs typeface="Calibri"/>
              </a:rPr>
              <a:t> </a:t>
            </a:r>
            <a:r>
              <a:rPr lang="ru-RU" b="1" err="1">
                <a:solidFill>
                  <a:schemeClr val="bg1"/>
                </a:solidFill>
                <a:cs typeface="Calibri"/>
              </a:rPr>
              <a:t>în</a:t>
            </a:r>
            <a:r>
              <a:rPr lang="ru-RU" b="1" dirty="0">
                <a:solidFill>
                  <a:schemeClr val="bg1"/>
                </a:solidFill>
                <a:cs typeface="Calibri"/>
              </a:rPr>
              <a:t> </a:t>
            </a:r>
            <a:r>
              <a:rPr lang="ru-RU" b="1" err="1">
                <a:solidFill>
                  <a:schemeClr val="bg1"/>
                </a:solidFill>
                <a:cs typeface="Calibri"/>
              </a:rPr>
              <a:t>loc</a:t>
            </a:r>
            <a:r>
              <a:rPr lang="ru-RU" b="1" dirty="0">
                <a:solidFill>
                  <a:schemeClr val="bg1"/>
                </a:solidFill>
                <a:cs typeface="Calibri"/>
              </a:rPr>
              <a:t> </a:t>
            </a:r>
            <a:r>
              <a:rPr lang="ru-RU" b="1" err="1">
                <a:solidFill>
                  <a:schemeClr val="bg1"/>
                </a:solidFill>
                <a:cs typeface="Calibri"/>
              </a:rPr>
              <a:t>de</a:t>
            </a:r>
            <a:r>
              <a:rPr lang="ru-RU" b="1" dirty="0">
                <a:solidFill>
                  <a:schemeClr val="bg1"/>
                </a:solidFill>
                <a:cs typeface="Calibri"/>
              </a:rPr>
              <a:t> </a:t>
            </a:r>
            <a:r>
              <a:rPr lang="ru-RU" b="1" err="1">
                <a:solidFill>
                  <a:schemeClr val="bg1"/>
                </a:solidFill>
                <a:cs typeface="Calibri"/>
              </a:rPr>
              <a:t>fişierul</a:t>
            </a:r>
            <a:r>
              <a:rPr lang="ru-RU" b="1" dirty="0">
                <a:solidFill>
                  <a:schemeClr val="bg1"/>
                </a:solidFill>
                <a:cs typeface="Calibri"/>
              </a:rPr>
              <a:t> </a:t>
            </a:r>
            <a:r>
              <a:rPr lang="ru-RU" b="1" err="1">
                <a:solidFill>
                  <a:schemeClr val="bg1"/>
                </a:solidFill>
                <a:cs typeface="Calibri"/>
              </a:rPr>
              <a:t>audio</a:t>
            </a:r>
            <a:r>
              <a:rPr lang="ru-RU" b="1" dirty="0">
                <a:solidFill>
                  <a:schemeClr val="bg1"/>
                </a:solidFill>
                <a:cs typeface="Calibri"/>
              </a:rPr>
              <a:t> </a:t>
            </a:r>
            <a:r>
              <a:rPr lang="ru-RU" b="1" err="1">
                <a:solidFill>
                  <a:schemeClr val="bg1"/>
                </a:solidFill>
                <a:cs typeface="Calibri"/>
              </a:rPr>
              <a:t>sau</a:t>
            </a:r>
            <a:r>
              <a:rPr lang="ru-RU" b="1" dirty="0">
                <a:solidFill>
                  <a:schemeClr val="bg1"/>
                </a:solidFill>
                <a:cs typeface="Calibri"/>
              </a:rPr>
              <a:t> </a:t>
            </a:r>
            <a:r>
              <a:rPr lang="ru-RU" b="1" err="1">
                <a:solidFill>
                  <a:schemeClr val="bg1"/>
                </a:solidFill>
                <a:cs typeface="Calibri"/>
              </a:rPr>
              <a:t>video</a:t>
            </a:r>
            <a:r>
              <a:rPr lang="ru-RU" b="1" dirty="0">
                <a:solidFill>
                  <a:schemeClr val="bg1"/>
                </a:solidFill>
                <a:cs typeface="Calibri"/>
              </a:rPr>
              <a:t> </a:t>
            </a:r>
            <a:r>
              <a:rPr lang="ru-RU" b="1" err="1">
                <a:solidFill>
                  <a:schemeClr val="bg1"/>
                </a:solidFill>
                <a:cs typeface="Calibri"/>
              </a:rPr>
              <a:t>pe</a:t>
            </a:r>
            <a:r>
              <a:rPr lang="ru-RU" b="1" dirty="0">
                <a:solidFill>
                  <a:schemeClr val="bg1"/>
                </a:solidFill>
                <a:cs typeface="Calibri"/>
              </a:rPr>
              <a:t> </a:t>
            </a:r>
            <a:r>
              <a:rPr lang="ru-RU" b="1" err="1">
                <a:solidFill>
                  <a:schemeClr val="bg1"/>
                </a:solidFill>
                <a:cs typeface="Calibri"/>
              </a:rPr>
              <a:t>care</a:t>
            </a:r>
            <a:r>
              <a:rPr lang="ru-RU" b="1" dirty="0">
                <a:solidFill>
                  <a:schemeClr val="bg1"/>
                </a:solidFill>
                <a:cs typeface="Calibri"/>
              </a:rPr>
              <a:t> </a:t>
            </a:r>
            <a:r>
              <a:rPr lang="ru-RU" b="1" err="1">
                <a:solidFill>
                  <a:schemeClr val="bg1"/>
                </a:solidFill>
                <a:cs typeface="Calibri"/>
              </a:rPr>
              <a:t>doreşti</a:t>
            </a:r>
            <a:r>
              <a:rPr lang="ru-RU" b="1" dirty="0">
                <a:solidFill>
                  <a:schemeClr val="bg1"/>
                </a:solidFill>
                <a:cs typeface="Calibri"/>
              </a:rPr>
              <a:t> </a:t>
            </a:r>
            <a:r>
              <a:rPr lang="ru-RU" b="1" err="1">
                <a:solidFill>
                  <a:schemeClr val="bg1"/>
                </a:solidFill>
                <a:cs typeface="Calibri"/>
              </a:rPr>
              <a:t>să</a:t>
            </a:r>
            <a:r>
              <a:rPr lang="ru-RU" b="1" dirty="0">
                <a:solidFill>
                  <a:schemeClr val="bg1"/>
                </a:solidFill>
                <a:cs typeface="Calibri"/>
              </a:rPr>
              <a:t> </a:t>
            </a:r>
            <a:r>
              <a:rPr lang="ru-RU" b="1" err="1">
                <a:solidFill>
                  <a:schemeClr val="bg1"/>
                </a:solidFill>
                <a:cs typeface="Calibri"/>
              </a:rPr>
              <a:t>îl</a:t>
            </a:r>
            <a:r>
              <a:rPr lang="ru-RU" b="1" dirty="0">
                <a:solidFill>
                  <a:schemeClr val="bg1"/>
                </a:solidFill>
                <a:cs typeface="Calibri"/>
              </a:rPr>
              <a:t> </a:t>
            </a:r>
            <a:r>
              <a:rPr lang="ru-RU" b="1" err="1">
                <a:solidFill>
                  <a:schemeClr val="bg1"/>
                </a:solidFill>
                <a:cs typeface="Calibri"/>
              </a:rPr>
              <a:t>preiei</a:t>
            </a:r>
            <a:r>
              <a:rPr lang="ru-RU" b="1" dirty="0">
                <a:solidFill>
                  <a:schemeClr val="bg1"/>
                </a:solidFill>
                <a:cs typeface="Calibri"/>
              </a:rPr>
              <a:t>.</a:t>
            </a:r>
            <a:endParaRPr lang="ru-RU" b="1" dirty="0">
              <a:solidFill>
                <a:schemeClr val="bg1"/>
              </a:solidFill>
            </a:endParaRPr>
          </a:p>
        </p:txBody>
      </p:sp>
      <p:pic>
        <p:nvPicPr>
          <p:cNvPr id="7" name="Рисунок 7">
            <a:extLst>
              <a:ext uri="{FF2B5EF4-FFF2-40B4-BE49-F238E27FC236}">
                <a16:creationId xmlns:a16="http://schemas.microsoft.com/office/drawing/2014/main" id="{D4779738-2FF9-494E-909C-1BC8D64C9CE6}"/>
              </a:ext>
            </a:extLst>
          </p:cNvPr>
          <p:cNvPicPr>
            <a:picLocks noChangeAspect="1"/>
          </p:cNvPicPr>
          <p:nvPr/>
        </p:nvPicPr>
        <p:blipFill rotWithShape="1">
          <a:blip r:embed="rId2"/>
          <a:srcRect l="9769" t="-76" r="11054" b="-269"/>
          <a:stretch/>
        </p:blipFill>
        <p:spPr>
          <a:xfrm>
            <a:off x="5410919" y="1842594"/>
            <a:ext cx="3316053" cy="3146515"/>
          </a:xfrm>
          <a:prstGeom prst="rect">
            <a:avLst/>
          </a:prstGeom>
        </p:spPr>
      </p:pic>
    </p:spTree>
    <p:extLst>
      <p:ext uri="{BB962C8B-B14F-4D97-AF65-F5344CB8AC3E}">
        <p14:creationId xmlns:p14="http://schemas.microsoft.com/office/powerpoint/2010/main" val="1474126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E5484978-31B9-4477-8A70-4479EF2D619C}"/>
              </a:ext>
            </a:extLst>
          </p:cNvPr>
          <p:cNvSpPr>
            <a:spLocks noGrp="1"/>
          </p:cNvSpPr>
          <p:nvPr>
            <p:ph idx="1"/>
          </p:nvPr>
        </p:nvSpPr>
        <p:spPr>
          <a:xfrm>
            <a:off x="1657753" y="1069163"/>
            <a:ext cx="7303372" cy="1376024"/>
          </a:xfrm>
        </p:spPr>
        <p:txBody>
          <a:bodyPr vert="horz" lIns="91440" tIns="45720" rIns="91440" bIns="45720" rtlCol="0" anchor="t">
            <a:normAutofit/>
          </a:bodyPr>
          <a:lstStyle/>
          <a:p>
            <a:pPr>
              <a:buNone/>
            </a:pPr>
            <a:r>
              <a:rPr lang="ru-RU" dirty="0">
                <a:cs typeface="Calibri"/>
              </a:rPr>
              <a:t>9. </a:t>
            </a:r>
            <a:r>
              <a:rPr lang="ru-RU" dirty="0" err="1">
                <a:cs typeface="Calibri"/>
              </a:rPr>
              <a:t>Evită</a:t>
            </a:r>
            <a:r>
              <a:rPr lang="ru-RU" dirty="0">
                <a:cs typeface="Calibri"/>
              </a:rPr>
              <a:t> </a:t>
            </a:r>
            <a:r>
              <a:rPr lang="ru-RU" dirty="0" err="1">
                <a:cs typeface="Calibri"/>
              </a:rPr>
              <a:t>utilizarea</a:t>
            </a:r>
            <a:r>
              <a:rPr lang="ru-RU" dirty="0">
                <a:cs typeface="Calibri"/>
              </a:rPr>
              <a:t> </a:t>
            </a:r>
            <a:r>
              <a:rPr lang="ru-RU" dirty="0" err="1">
                <a:cs typeface="Calibri"/>
              </a:rPr>
              <a:t>reţelelor</a:t>
            </a:r>
            <a:r>
              <a:rPr lang="ru-RU" dirty="0">
                <a:cs typeface="Calibri"/>
              </a:rPr>
              <a:t> </a:t>
            </a:r>
            <a:r>
              <a:rPr lang="ru-RU" dirty="0" err="1">
                <a:cs typeface="Calibri"/>
              </a:rPr>
              <a:t>wi-fi</a:t>
            </a:r>
            <a:r>
              <a:rPr lang="ru-RU" dirty="0">
                <a:cs typeface="Calibri"/>
              </a:rPr>
              <a:t> </a:t>
            </a:r>
            <a:r>
              <a:rPr lang="ru-RU" dirty="0" err="1">
                <a:cs typeface="Calibri"/>
              </a:rPr>
              <a:t>publice</a:t>
            </a:r>
            <a:r>
              <a:rPr lang="ru-RU" dirty="0">
                <a:cs typeface="Calibri"/>
              </a:rPr>
              <a:t> </a:t>
            </a:r>
            <a:r>
              <a:rPr lang="ru-RU" dirty="0" err="1">
                <a:cs typeface="Calibri"/>
              </a:rPr>
              <a:t>pentru</a:t>
            </a:r>
            <a:r>
              <a:rPr lang="ru-RU" dirty="0">
                <a:cs typeface="Calibri"/>
              </a:rPr>
              <a:t> </a:t>
            </a:r>
            <a:r>
              <a:rPr lang="ru-RU" dirty="0" err="1">
                <a:cs typeface="Calibri"/>
              </a:rPr>
              <a:t>operaţiuni</a:t>
            </a:r>
            <a:r>
              <a:rPr lang="ru-RU" dirty="0">
                <a:cs typeface="Calibri"/>
              </a:rPr>
              <a:t> </a:t>
            </a:r>
            <a:r>
              <a:rPr lang="ru-RU" dirty="0" err="1">
                <a:cs typeface="Calibri"/>
              </a:rPr>
              <a:t>bancare</a:t>
            </a:r>
            <a:r>
              <a:rPr lang="ru-RU" dirty="0">
                <a:cs typeface="Calibri"/>
              </a:rPr>
              <a:t>, </a:t>
            </a:r>
            <a:r>
              <a:rPr lang="ru-RU" dirty="0" err="1">
                <a:cs typeface="Calibri"/>
              </a:rPr>
              <a:t>comerţ</a:t>
            </a:r>
            <a:r>
              <a:rPr lang="ru-RU" dirty="0">
                <a:cs typeface="Calibri"/>
              </a:rPr>
              <a:t> </a:t>
            </a:r>
            <a:r>
              <a:rPr lang="ru-RU" dirty="0" err="1">
                <a:cs typeface="Calibri"/>
              </a:rPr>
              <a:t>on-line</a:t>
            </a:r>
            <a:r>
              <a:rPr lang="ru-RU" dirty="0">
                <a:cs typeface="Calibri"/>
              </a:rPr>
              <a:t> </a:t>
            </a:r>
            <a:r>
              <a:rPr lang="ru-RU" dirty="0" err="1">
                <a:cs typeface="Calibri"/>
              </a:rPr>
              <a:t>sau</a:t>
            </a:r>
            <a:r>
              <a:rPr lang="ru-RU" dirty="0">
                <a:cs typeface="Calibri"/>
              </a:rPr>
              <a:t> </a:t>
            </a:r>
            <a:r>
              <a:rPr lang="ru-RU" dirty="0" err="1">
                <a:cs typeface="Calibri"/>
              </a:rPr>
              <a:t>afaceri</a:t>
            </a:r>
            <a:r>
              <a:rPr lang="ru-RU" dirty="0">
                <a:cs typeface="Calibri"/>
              </a:rPr>
              <a:t> </a:t>
            </a:r>
            <a:r>
              <a:rPr lang="ru-RU" dirty="0" err="1">
                <a:cs typeface="Calibri"/>
              </a:rPr>
              <a:t>personale</a:t>
            </a:r>
            <a:r>
              <a:rPr lang="ru-RU" dirty="0">
                <a:cs typeface="Calibri"/>
              </a:rPr>
              <a:t>.</a:t>
            </a:r>
            <a:endParaRPr lang="ru-RU" dirty="0"/>
          </a:p>
        </p:txBody>
      </p:sp>
      <p:sp>
        <p:nvSpPr>
          <p:cNvPr id="5" name="Title 3">
            <a:extLst>
              <a:ext uri="{FF2B5EF4-FFF2-40B4-BE49-F238E27FC236}">
                <a16:creationId xmlns:a16="http://schemas.microsoft.com/office/drawing/2014/main" id="{9720D346-2146-4009-B9F6-3FA091543ED4}"/>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6" name="Рисунок 6">
            <a:extLst>
              <a:ext uri="{FF2B5EF4-FFF2-40B4-BE49-F238E27FC236}">
                <a16:creationId xmlns:a16="http://schemas.microsoft.com/office/drawing/2014/main" id="{FDE508B0-B1C0-4E17-B759-E4193E40A562}"/>
              </a:ext>
            </a:extLst>
          </p:cNvPr>
          <p:cNvPicPr>
            <a:picLocks noChangeAspect="1"/>
          </p:cNvPicPr>
          <p:nvPr/>
        </p:nvPicPr>
        <p:blipFill>
          <a:blip r:embed="rId2"/>
          <a:stretch>
            <a:fillRect/>
          </a:stretch>
        </p:blipFill>
        <p:spPr>
          <a:xfrm>
            <a:off x="2725948" y="2445272"/>
            <a:ext cx="5169379" cy="2506608"/>
          </a:xfrm>
          <a:prstGeom prst="rect">
            <a:avLst/>
          </a:prstGeom>
        </p:spPr>
      </p:pic>
    </p:spTree>
    <p:extLst>
      <p:ext uri="{BB962C8B-B14F-4D97-AF65-F5344CB8AC3E}">
        <p14:creationId xmlns:p14="http://schemas.microsoft.com/office/powerpoint/2010/main" val="42303518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160D5F2E-CFF0-4B98-A233-CB577EA997FF}"/>
              </a:ext>
            </a:extLst>
          </p:cNvPr>
          <p:cNvSpPr>
            <a:spLocks noGrp="1"/>
          </p:cNvSpPr>
          <p:nvPr>
            <p:ph idx="1"/>
          </p:nvPr>
        </p:nvSpPr>
        <p:spPr>
          <a:xfrm>
            <a:off x="1754801" y="1112295"/>
            <a:ext cx="7271022" cy="966269"/>
          </a:xfrm>
        </p:spPr>
        <p:txBody>
          <a:bodyPr vert="horz" lIns="91440" tIns="45720" rIns="91440" bIns="45720" rtlCol="0" anchor="t">
            <a:normAutofit/>
          </a:bodyPr>
          <a:lstStyle/>
          <a:p>
            <a:pPr>
              <a:buNone/>
            </a:pPr>
            <a:r>
              <a:rPr lang="ru-RU" dirty="0">
                <a:cs typeface="Calibri"/>
              </a:rPr>
              <a:t>10. </a:t>
            </a:r>
            <a:r>
              <a:rPr lang="ru-RU" dirty="0" err="1">
                <a:cs typeface="Calibri"/>
              </a:rPr>
              <a:t>Dezactivează</a:t>
            </a:r>
            <a:r>
              <a:rPr lang="ru-RU" dirty="0">
                <a:cs typeface="Calibri"/>
              </a:rPr>
              <a:t> </a:t>
            </a:r>
            <a:r>
              <a:rPr lang="ru-RU" dirty="0" err="1">
                <a:cs typeface="Calibri"/>
              </a:rPr>
              <a:t>opţiunea</a:t>
            </a:r>
            <a:r>
              <a:rPr lang="ru-RU" dirty="0">
                <a:cs typeface="Calibri"/>
              </a:rPr>
              <a:t> </a:t>
            </a:r>
            <a:r>
              <a:rPr lang="ru-RU" dirty="0" err="1">
                <a:cs typeface="Calibri"/>
              </a:rPr>
              <a:t>Bluetooth</a:t>
            </a:r>
            <a:r>
              <a:rPr lang="ru-RU" dirty="0">
                <a:cs typeface="Calibri"/>
              </a:rPr>
              <a:t> </a:t>
            </a:r>
            <a:r>
              <a:rPr lang="ru-RU" dirty="0" err="1">
                <a:cs typeface="Calibri"/>
              </a:rPr>
              <a:t>atunci</a:t>
            </a:r>
            <a:r>
              <a:rPr lang="ru-RU" dirty="0">
                <a:cs typeface="Calibri"/>
              </a:rPr>
              <a:t> </a:t>
            </a:r>
            <a:r>
              <a:rPr lang="ru-RU" dirty="0" err="1">
                <a:cs typeface="Calibri"/>
              </a:rPr>
              <a:t>când</a:t>
            </a:r>
            <a:r>
              <a:rPr lang="ru-RU" dirty="0">
                <a:cs typeface="Calibri"/>
              </a:rPr>
              <a:t> </a:t>
            </a:r>
            <a:r>
              <a:rPr lang="ru-RU" dirty="0" err="1">
                <a:cs typeface="Calibri"/>
              </a:rPr>
              <a:t>nu</a:t>
            </a:r>
            <a:r>
              <a:rPr lang="ru-RU" dirty="0">
                <a:cs typeface="Calibri"/>
              </a:rPr>
              <a:t> o </a:t>
            </a:r>
            <a:r>
              <a:rPr lang="ru-RU" dirty="0" err="1">
                <a:cs typeface="Calibri"/>
              </a:rPr>
              <a:t>foloseşti</a:t>
            </a:r>
            <a:r>
              <a:rPr lang="ru-RU" dirty="0">
                <a:cs typeface="Calibri"/>
              </a:rPr>
              <a:t>.</a:t>
            </a:r>
            <a:endParaRPr lang="ru-RU" dirty="0"/>
          </a:p>
        </p:txBody>
      </p:sp>
      <p:sp>
        <p:nvSpPr>
          <p:cNvPr id="5" name="Title 3">
            <a:extLst>
              <a:ext uri="{FF2B5EF4-FFF2-40B4-BE49-F238E27FC236}">
                <a16:creationId xmlns:a16="http://schemas.microsoft.com/office/drawing/2014/main" id="{467F596B-1861-4DFC-8494-84AAC3E1D55D}"/>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8" name="Рисунок 8" descr="Изображение выглядит как коллекция картинок&#10;&#10;Описание создано с очень высокой степенью достоверности">
            <a:extLst>
              <a:ext uri="{FF2B5EF4-FFF2-40B4-BE49-F238E27FC236}">
                <a16:creationId xmlns:a16="http://schemas.microsoft.com/office/drawing/2014/main" id="{780525F8-7AE1-4169-902A-43F1B363467D}"/>
              </a:ext>
            </a:extLst>
          </p:cNvPr>
          <p:cNvPicPr>
            <a:picLocks noChangeAspect="1"/>
          </p:cNvPicPr>
          <p:nvPr/>
        </p:nvPicPr>
        <p:blipFill>
          <a:blip r:embed="rId2"/>
          <a:stretch>
            <a:fillRect/>
          </a:stretch>
        </p:blipFill>
        <p:spPr>
          <a:xfrm>
            <a:off x="2380891" y="2133960"/>
            <a:ext cx="5719313" cy="2859656"/>
          </a:xfrm>
          <a:prstGeom prst="rect">
            <a:avLst/>
          </a:prstGeom>
        </p:spPr>
      </p:pic>
    </p:spTree>
    <p:extLst>
      <p:ext uri="{BB962C8B-B14F-4D97-AF65-F5344CB8AC3E}">
        <p14:creationId xmlns:p14="http://schemas.microsoft.com/office/powerpoint/2010/main" val="3110794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AD7077A-CB60-4D5B-ADB4-AACEA306672A}"/>
              </a:ext>
            </a:extLst>
          </p:cNvPr>
          <p:cNvSpPr>
            <a:spLocks noGrp="1"/>
          </p:cNvSpPr>
          <p:nvPr>
            <p:ph type="title"/>
          </p:nvPr>
        </p:nvSpPr>
        <p:spPr>
          <a:xfrm>
            <a:off x="815588" y="281175"/>
            <a:ext cx="8246070" cy="739290"/>
          </a:xfrm>
        </p:spPr>
        <p:txBody>
          <a:bodyPr/>
          <a:lstStyle/>
          <a:p>
            <a:r>
              <a:rPr lang="en-US" sz="3200" dirty="0" err="1">
                <a:cs typeface="Calibri"/>
              </a:rPr>
              <a:t>Hărțuirea</a:t>
            </a:r>
            <a:r>
              <a:rPr lang="en-US" sz="3200" dirty="0">
                <a:cs typeface="Calibri"/>
              </a:rPr>
              <a:t> </a:t>
            </a:r>
            <a:r>
              <a:rPr lang="en-US" sz="3200" dirty="0" err="1">
                <a:cs typeface="Calibri"/>
              </a:rPr>
              <a:t>în</a:t>
            </a:r>
            <a:r>
              <a:rPr lang="en-US" sz="3200" dirty="0">
                <a:cs typeface="Calibri"/>
              </a:rPr>
              <a:t> </a:t>
            </a:r>
            <a:r>
              <a:rPr lang="en-US" sz="3200" dirty="0" err="1">
                <a:cs typeface="Calibri"/>
              </a:rPr>
              <a:t>mediul</a:t>
            </a:r>
            <a:r>
              <a:rPr lang="en-US" sz="3200" dirty="0">
                <a:cs typeface="Calibri"/>
              </a:rPr>
              <a:t> Online</a:t>
            </a:r>
            <a:endParaRPr lang="ru-RU" sz="3200">
              <a:cs typeface="Calibri"/>
            </a:endParaRPr>
          </a:p>
        </p:txBody>
      </p:sp>
      <p:sp>
        <p:nvSpPr>
          <p:cNvPr id="3" name="Объект 2">
            <a:extLst>
              <a:ext uri="{FF2B5EF4-FFF2-40B4-BE49-F238E27FC236}">
                <a16:creationId xmlns:a16="http://schemas.microsoft.com/office/drawing/2014/main" id="{22024637-7E37-47E1-BC99-435FE04F0515}"/>
              </a:ext>
            </a:extLst>
          </p:cNvPr>
          <p:cNvSpPr>
            <a:spLocks noGrp="1"/>
          </p:cNvSpPr>
          <p:nvPr>
            <p:ph idx="1"/>
          </p:nvPr>
        </p:nvSpPr>
        <p:spPr/>
        <p:txBody>
          <a:bodyPr vert="horz" lIns="91440" tIns="45720" rIns="91440" bIns="45720" rtlCol="0" anchor="t">
            <a:normAutofit/>
          </a:bodyPr>
          <a:lstStyle/>
          <a:p>
            <a:pPr marL="0" indent="0">
              <a:buNone/>
            </a:pPr>
            <a:r>
              <a:rPr lang="ru-RU" b="1" u="sng" err="1">
                <a:cs typeface="Calibri"/>
              </a:rPr>
              <a:t>Cyberbullying</a:t>
            </a:r>
            <a:r>
              <a:rPr lang="ru-RU" err="1">
                <a:cs typeface="Calibri"/>
              </a:rPr>
              <a:t>-</a:t>
            </a:r>
            <a:r>
              <a:rPr lang="ru-RU" sz="2000" err="1">
                <a:cs typeface="Calibri"/>
              </a:rPr>
              <a:t>utilizarea</a:t>
            </a:r>
            <a:r>
              <a:rPr lang="ru-RU" sz="2000" dirty="0">
                <a:cs typeface="Calibri"/>
              </a:rPr>
              <a:t> </a:t>
            </a:r>
            <a:r>
              <a:rPr lang="ru-RU" sz="2000" err="1">
                <a:cs typeface="Calibri"/>
              </a:rPr>
              <a:t>tehnologiei</a:t>
            </a:r>
            <a:r>
              <a:rPr lang="ru-RU" sz="2000" dirty="0">
                <a:cs typeface="Calibri"/>
              </a:rPr>
              <a:t> </a:t>
            </a:r>
            <a:r>
              <a:rPr lang="ru-RU" sz="2000" err="1">
                <a:cs typeface="Calibri"/>
              </a:rPr>
              <a:t>pentru</a:t>
            </a:r>
            <a:r>
              <a:rPr lang="ru-RU" sz="2000" dirty="0">
                <a:cs typeface="Calibri"/>
              </a:rPr>
              <a:t> a </a:t>
            </a:r>
            <a:r>
              <a:rPr lang="ru-RU" sz="2000" err="1">
                <a:cs typeface="Calibri"/>
              </a:rPr>
              <a:t>hărțui</a:t>
            </a:r>
            <a:r>
              <a:rPr lang="ru-RU" sz="2000" dirty="0">
                <a:cs typeface="Calibri"/>
              </a:rPr>
              <a:t>, </a:t>
            </a:r>
            <a:r>
              <a:rPr lang="ru-RU" sz="2000" err="1">
                <a:cs typeface="Calibri"/>
              </a:rPr>
              <a:t>amenința</a:t>
            </a:r>
            <a:r>
              <a:rPr lang="ru-RU" sz="2000" dirty="0">
                <a:cs typeface="Calibri"/>
              </a:rPr>
              <a:t>, </a:t>
            </a:r>
            <a:r>
              <a:rPr lang="ru-RU" sz="2000" err="1">
                <a:cs typeface="Calibri"/>
              </a:rPr>
              <a:t>țintind</a:t>
            </a:r>
            <a:r>
              <a:rPr lang="ru-RU" sz="2000" dirty="0">
                <a:cs typeface="Calibri"/>
              </a:rPr>
              <a:t> o </a:t>
            </a:r>
            <a:r>
              <a:rPr lang="ru-RU" sz="2000" err="1">
                <a:cs typeface="Calibri"/>
              </a:rPr>
              <a:t>anumită</a:t>
            </a:r>
            <a:r>
              <a:rPr lang="ru-RU" sz="2000" dirty="0">
                <a:cs typeface="Calibri"/>
              </a:rPr>
              <a:t> </a:t>
            </a:r>
            <a:r>
              <a:rPr lang="ru-RU" sz="2000" err="1">
                <a:cs typeface="Calibri"/>
              </a:rPr>
              <a:t>persoană</a:t>
            </a:r>
            <a:r>
              <a:rPr lang="ru-RU" sz="2000" dirty="0">
                <a:cs typeface="Calibri"/>
              </a:rPr>
              <a:t>;</a:t>
            </a:r>
          </a:p>
        </p:txBody>
      </p:sp>
      <p:pic>
        <p:nvPicPr>
          <p:cNvPr id="4" name="Рисунок 4">
            <a:extLst>
              <a:ext uri="{FF2B5EF4-FFF2-40B4-BE49-F238E27FC236}">
                <a16:creationId xmlns:a16="http://schemas.microsoft.com/office/drawing/2014/main" id="{DB50C9F2-481D-4F5A-8499-81269F81633B}"/>
              </a:ext>
            </a:extLst>
          </p:cNvPr>
          <p:cNvPicPr>
            <a:picLocks noChangeAspect="1"/>
          </p:cNvPicPr>
          <p:nvPr/>
        </p:nvPicPr>
        <p:blipFill>
          <a:blip r:embed="rId2"/>
          <a:stretch>
            <a:fillRect/>
          </a:stretch>
        </p:blipFill>
        <p:spPr>
          <a:xfrm>
            <a:off x="6306898" y="1946245"/>
            <a:ext cx="2439298" cy="2997859"/>
          </a:xfrm>
          <a:prstGeom prst="rect">
            <a:avLst/>
          </a:prstGeom>
        </p:spPr>
      </p:pic>
      <p:pic>
        <p:nvPicPr>
          <p:cNvPr id="6" name="Рисунок 6"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20A41E32-9409-465C-A060-D07C807EB7D3}"/>
              </a:ext>
            </a:extLst>
          </p:cNvPr>
          <p:cNvPicPr>
            <a:picLocks noChangeAspect="1"/>
          </p:cNvPicPr>
          <p:nvPr/>
        </p:nvPicPr>
        <p:blipFill>
          <a:blip r:embed="rId3"/>
          <a:stretch>
            <a:fillRect/>
          </a:stretch>
        </p:blipFill>
        <p:spPr>
          <a:xfrm>
            <a:off x="3372928" y="2293254"/>
            <a:ext cx="2743200" cy="2670464"/>
          </a:xfrm>
          <a:prstGeom prst="rect">
            <a:avLst/>
          </a:prstGeom>
        </p:spPr>
      </p:pic>
      <p:sp>
        <p:nvSpPr>
          <p:cNvPr id="8" name="TextBox 7">
            <a:extLst>
              <a:ext uri="{FF2B5EF4-FFF2-40B4-BE49-F238E27FC236}">
                <a16:creationId xmlns:a16="http://schemas.microsoft.com/office/drawing/2014/main" id="{00FD6F38-3DE3-40BA-8FBD-DEEC200A6505}"/>
              </a:ext>
            </a:extLst>
          </p:cNvPr>
          <p:cNvSpPr txBox="1"/>
          <p:nvPr/>
        </p:nvSpPr>
        <p:spPr>
          <a:xfrm>
            <a:off x="526211" y="2326975"/>
            <a:ext cx="2743200" cy="224676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ru-RU" sz="2000" b="1" dirty="0">
                <a:solidFill>
                  <a:srgbClr val="FF0000"/>
                </a:solidFill>
                <a:cs typeface="Calibri"/>
              </a:rPr>
              <a:t>ACEASTA ESTE O CRIMĂ ȘI POȚI FI TRAS LA RĂSPUNDERE DE CĂTRE AUTORITĂȚILE LEGALE, ÎN UNELE CAZURI-PEDEAPSA CU ÎNCHISOARE.</a:t>
            </a:r>
            <a:endParaRPr lang="ru-RU">
              <a:cs typeface="Calibri"/>
            </a:endParaRPr>
          </a:p>
        </p:txBody>
      </p:sp>
    </p:spTree>
    <p:extLst>
      <p:ext uri="{BB962C8B-B14F-4D97-AF65-F5344CB8AC3E}">
        <p14:creationId xmlns:p14="http://schemas.microsoft.com/office/powerpoint/2010/main" val="926919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58019525-1077-4003-93CB-10B6E11FDCA9}"/>
              </a:ext>
            </a:extLst>
          </p:cNvPr>
          <p:cNvSpPr>
            <a:spLocks noGrp="1"/>
          </p:cNvSpPr>
          <p:nvPr>
            <p:ph idx="1"/>
          </p:nvPr>
        </p:nvSpPr>
        <p:spPr>
          <a:xfrm>
            <a:off x="448966" y="1242281"/>
            <a:ext cx="8246070" cy="3359506"/>
          </a:xfrm>
        </p:spPr>
        <p:txBody>
          <a:bodyPr vert="horz" lIns="91440" tIns="45720" rIns="91440" bIns="45720" rtlCol="0" anchor="t">
            <a:normAutofit/>
          </a:bodyPr>
          <a:lstStyle/>
          <a:p>
            <a:pPr marL="0" indent="0">
              <a:buNone/>
            </a:pPr>
            <a:r>
              <a:rPr lang="ru-RU" b="1" u="sng" dirty="0" err="1">
                <a:solidFill>
                  <a:srgbClr val="C00000"/>
                </a:solidFill>
                <a:cs typeface="Calibri"/>
              </a:rPr>
              <a:t>Exemple</a:t>
            </a:r>
            <a:r>
              <a:rPr lang="ru-RU" b="1" u="sng" dirty="0">
                <a:solidFill>
                  <a:srgbClr val="C00000"/>
                </a:solidFill>
                <a:cs typeface="Calibri"/>
              </a:rPr>
              <a:t> </a:t>
            </a:r>
            <a:r>
              <a:rPr lang="ru-RU" b="1" u="sng" dirty="0" err="1">
                <a:solidFill>
                  <a:srgbClr val="C00000"/>
                </a:solidFill>
                <a:cs typeface="Calibri"/>
              </a:rPr>
              <a:t>de</a:t>
            </a:r>
            <a:r>
              <a:rPr lang="ru-RU" b="1" u="sng" dirty="0">
                <a:solidFill>
                  <a:srgbClr val="C00000"/>
                </a:solidFill>
                <a:cs typeface="Calibri"/>
              </a:rPr>
              <a:t> </a:t>
            </a:r>
            <a:r>
              <a:rPr lang="ru-RU" b="1" u="sng" dirty="0" err="1">
                <a:solidFill>
                  <a:srgbClr val="C00000"/>
                </a:solidFill>
                <a:cs typeface="Calibri"/>
              </a:rPr>
              <a:t>cyberbullying</a:t>
            </a:r>
            <a:r>
              <a:rPr lang="ru-RU" b="1" u="sng" dirty="0">
                <a:solidFill>
                  <a:srgbClr val="C00000"/>
                </a:solidFill>
                <a:cs typeface="Calibri"/>
              </a:rPr>
              <a:t>:</a:t>
            </a:r>
          </a:p>
          <a:p>
            <a:pPr>
              <a:buFont typeface="Wingdings" pitchFamily="34" charset="0"/>
              <a:buChar char="q"/>
            </a:pPr>
            <a:r>
              <a:rPr lang="ru-RU" sz="1900" dirty="0" err="1">
                <a:cs typeface="Calibri"/>
              </a:rPr>
              <a:t>Comentariu</a:t>
            </a:r>
            <a:r>
              <a:rPr lang="ru-RU" sz="1900" dirty="0">
                <a:cs typeface="Calibri"/>
              </a:rPr>
              <a:t> </a:t>
            </a:r>
            <a:r>
              <a:rPr lang="ru-RU" sz="1900" dirty="0" err="1">
                <a:cs typeface="Calibri"/>
              </a:rPr>
              <a:t>sau</a:t>
            </a:r>
            <a:r>
              <a:rPr lang="ru-RU" sz="1900" dirty="0">
                <a:cs typeface="Calibri"/>
              </a:rPr>
              <a:t> </a:t>
            </a:r>
            <a:r>
              <a:rPr lang="ru-RU" sz="1900" dirty="0" err="1">
                <a:cs typeface="Calibri"/>
              </a:rPr>
              <a:t>mesaj</a:t>
            </a:r>
            <a:r>
              <a:rPr lang="ru-RU" sz="1900" dirty="0">
                <a:cs typeface="Calibri"/>
              </a:rPr>
              <a:t> </a:t>
            </a:r>
            <a:r>
              <a:rPr lang="ru-RU" sz="1900" dirty="0" err="1">
                <a:cs typeface="Calibri"/>
              </a:rPr>
              <a:t>cu</a:t>
            </a:r>
            <a:r>
              <a:rPr lang="ru-RU" sz="1900" dirty="0">
                <a:cs typeface="Calibri"/>
              </a:rPr>
              <a:t> </a:t>
            </a:r>
            <a:r>
              <a:rPr lang="ru-RU" sz="1900" dirty="0" err="1">
                <a:cs typeface="Calibri"/>
              </a:rPr>
              <a:t>tentă</a:t>
            </a:r>
            <a:r>
              <a:rPr lang="ru-RU" sz="1900" dirty="0">
                <a:cs typeface="Calibri"/>
              </a:rPr>
              <a:t> </a:t>
            </a:r>
            <a:r>
              <a:rPr lang="ru-RU" sz="1900" dirty="0" err="1">
                <a:cs typeface="Calibri"/>
              </a:rPr>
              <a:t>agresivă</a:t>
            </a:r>
            <a:r>
              <a:rPr lang="ru-RU" sz="1900" dirty="0">
                <a:cs typeface="Calibri"/>
              </a:rPr>
              <a:t> </a:t>
            </a:r>
            <a:r>
              <a:rPr lang="ru-RU" sz="1900" dirty="0" err="1">
                <a:cs typeface="Calibri"/>
              </a:rPr>
              <a:t>și</a:t>
            </a:r>
            <a:r>
              <a:rPr lang="ru-RU" sz="1900" dirty="0">
                <a:cs typeface="Calibri"/>
              </a:rPr>
              <a:t> </a:t>
            </a:r>
            <a:r>
              <a:rPr lang="ru-RU" sz="1900" dirty="0" err="1">
                <a:cs typeface="Calibri"/>
              </a:rPr>
              <a:t>răutăcioasă</a:t>
            </a:r>
            <a:endParaRPr lang="ru-RU" sz="1900" dirty="0">
              <a:cs typeface="Calibri"/>
            </a:endParaRPr>
          </a:p>
          <a:p>
            <a:pPr>
              <a:buFont typeface="Wingdings" pitchFamily="34" charset="0"/>
              <a:buChar char="q"/>
            </a:pPr>
            <a:r>
              <a:rPr lang="ru-RU" sz="1900" dirty="0" err="1">
                <a:cs typeface="Calibri"/>
              </a:rPr>
              <a:t>Utilizarea</a:t>
            </a:r>
            <a:r>
              <a:rPr lang="ru-RU" sz="1900" dirty="0">
                <a:cs typeface="Calibri"/>
              </a:rPr>
              <a:t> </a:t>
            </a:r>
            <a:r>
              <a:rPr lang="ru-RU" sz="1900" dirty="0" err="1">
                <a:cs typeface="Calibri"/>
              </a:rPr>
              <a:t>datelor</a:t>
            </a:r>
            <a:r>
              <a:rPr lang="ru-RU" sz="1900" dirty="0">
                <a:cs typeface="Calibri"/>
              </a:rPr>
              <a:t> </a:t>
            </a:r>
            <a:r>
              <a:rPr lang="ru-RU" sz="1900" dirty="0" err="1">
                <a:cs typeface="Calibri"/>
              </a:rPr>
              <a:t>personale</a:t>
            </a:r>
            <a:r>
              <a:rPr lang="ru-RU" sz="1900" dirty="0">
                <a:cs typeface="Calibri"/>
              </a:rPr>
              <a:t> </a:t>
            </a:r>
            <a:r>
              <a:rPr lang="ru-RU" sz="1900" dirty="0" err="1">
                <a:cs typeface="Calibri"/>
              </a:rPr>
              <a:t>cum</a:t>
            </a:r>
            <a:r>
              <a:rPr lang="ru-RU" sz="1900" dirty="0">
                <a:cs typeface="Calibri"/>
              </a:rPr>
              <a:t> </a:t>
            </a:r>
            <a:r>
              <a:rPr lang="ru-RU" sz="1900" dirty="0" err="1">
                <a:cs typeface="Calibri"/>
              </a:rPr>
              <a:t>ar</a:t>
            </a:r>
            <a:r>
              <a:rPr lang="ru-RU" sz="1900" dirty="0">
                <a:cs typeface="Calibri"/>
              </a:rPr>
              <a:t> </a:t>
            </a:r>
            <a:r>
              <a:rPr lang="ru-RU" sz="1900" dirty="0" err="1">
                <a:cs typeface="Calibri"/>
              </a:rPr>
              <a:t>fi</a:t>
            </a:r>
            <a:r>
              <a:rPr lang="ru-RU" sz="1900" dirty="0">
                <a:cs typeface="Calibri"/>
              </a:rPr>
              <a:t> </a:t>
            </a:r>
            <a:r>
              <a:rPr lang="ru-RU" sz="1900" dirty="0" err="1">
                <a:cs typeface="Calibri"/>
              </a:rPr>
              <a:t>poze</a:t>
            </a:r>
            <a:r>
              <a:rPr lang="ru-RU" sz="1900" dirty="0">
                <a:cs typeface="Calibri"/>
              </a:rPr>
              <a:t>, </a:t>
            </a:r>
            <a:r>
              <a:rPr lang="ru-RU" sz="1900" dirty="0" err="1">
                <a:cs typeface="Calibri"/>
              </a:rPr>
              <a:t>video-uri</a:t>
            </a:r>
            <a:r>
              <a:rPr lang="ru-RU" sz="1900" dirty="0">
                <a:cs typeface="Calibri"/>
              </a:rPr>
              <a:t> </a:t>
            </a:r>
            <a:r>
              <a:rPr lang="ru-RU" sz="1900" dirty="0" err="1">
                <a:cs typeface="Calibri"/>
              </a:rPr>
              <a:t>pentru</a:t>
            </a:r>
            <a:r>
              <a:rPr lang="ru-RU" sz="1900" dirty="0">
                <a:cs typeface="Calibri"/>
              </a:rPr>
              <a:t> a </a:t>
            </a:r>
            <a:r>
              <a:rPr lang="ru-RU" sz="1900" dirty="0" err="1">
                <a:cs typeface="Calibri"/>
              </a:rPr>
              <a:t>umili</a:t>
            </a:r>
            <a:r>
              <a:rPr lang="ru-RU" sz="1900" dirty="0">
                <a:cs typeface="Calibri"/>
              </a:rPr>
              <a:t> o </a:t>
            </a:r>
            <a:r>
              <a:rPr lang="ru-RU" sz="1900" dirty="0" err="1">
                <a:cs typeface="Calibri"/>
              </a:rPr>
              <a:t>persoană</a:t>
            </a:r>
            <a:endParaRPr lang="ru-RU" sz="1900" dirty="0">
              <a:cs typeface="Calibri"/>
            </a:endParaRPr>
          </a:p>
          <a:p>
            <a:pPr>
              <a:buFont typeface="Wingdings" pitchFamily="34" charset="0"/>
              <a:buChar char="q"/>
            </a:pPr>
            <a:r>
              <a:rPr lang="ru-RU" sz="1900" dirty="0" err="1">
                <a:cs typeface="Calibri"/>
              </a:rPr>
              <a:t>Crearea</a:t>
            </a:r>
            <a:r>
              <a:rPr lang="ru-RU" sz="1900" dirty="0">
                <a:cs typeface="Calibri"/>
              </a:rPr>
              <a:t> </a:t>
            </a:r>
            <a:r>
              <a:rPr lang="ru-RU" sz="1900" dirty="0" err="1">
                <a:cs typeface="Calibri"/>
              </a:rPr>
              <a:t>paginilor</a:t>
            </a:r>
            <a:r>
              <a:rPr lang="ru-RU" sz="1900" dirty="0">
                <a:cs typeface="Calibri"/>
              </a:rPr>
              <a:t> </a:t>
            </a:r>
            <a:r>
              <a:rPr lang="ru-RU" sz="1900" dirty="0" err="1">
                <a:cs typeface="Calibri"/>
              </a:rPr>
              <a:t>false</a:t>
            </a:r>
            <a:r>
              <a:rPr lang="ru-RU" sz="1900" dirty="0">
                <a:cs typeface="Calibri"/>
              </a:rPr>
              <a:t> </a:t>
            </a:r>
            <a:r>
              <a:rPr lang="ru-RU" sz="1900" dirty="0" err="1">
                <a:cs typeface="Calibri"/>
              </a:rPr>
              <a:t>și</a:t>
            </a:r>
            <a:r>
              <a:rPr lang="ru-RU" sz="1900" dirty="0">
                <a:cs typeface="Calibri"/>
              </a:rPr>
              <a:t> a </a:t>
            </a:r>
            <a:r>
              <a:rPr lang="ru-RU" sz="1900" dirty="0" err="1">
                <a:cs typeface="Calibri"/>
              </a:rPr>
              <a:t>pretinde</a:t>
            </a:r>
            <a:r>
              <a:rPr lang="ru-RU" sz="1900" dirty="0">
                <a:cs typeface="Calibri"/>
              </a:rPr>
              <a:t> </a:t>
            </a:r>
            <a:r>
              <a:rPr lang="ru-RU" sz="1900" dirty="0" err="1">
                <a:cs typeface="Calibri"/>
              </a:rPr>
              <a:t>că</a:t>
            </a:r>
            <a:r>
              <a:rPr lang="ru-RU" sz="1900" dirty="0">
                <a:cs typeface="Calibri"/>
              </a:rPr>
              <a:t> </a:t>
            </a:r>
            <a:r>
              <a:rPr lang="ru-RU" sz="1900" dirty="0" err="1">
                <a:cs typeface="Calibri"/>
              </a:rPr>
              <a:t>ești</a:t>
            </a:r>
            <a:r>
              <a:rPr lang="ru-RU" sz="1900" dirty="0">
                <a:cs typeface="Calibri"/>
              </a:rPr>
              <a:t> </a:t>
            </a:r>
            <a:r>
              <a:rPr lang="ru-RU" sz="1900" dirty="0" err="1">
                <a:cs typeface="Calibri"/>
              </a:rPr>
              <a:t>altă</a:t>
            </a:r>
            <a:r>
              <a:rPr lang="ru-RU" sz="1900" dirty="0">
                <a:cs typeface="Calibri"/>
              </a:rPr>
              <a:t> </a:t>
            </a:r>
            <a:r>
              <a:rPr lang="ru-RU" sz="1900" dirty="0" err="1">
                <a:cs typeface="Calibri"/>
              </a:rPr>
              <a:t>persoană</a:t>
            </a:r>
            <a:endParaRPr lang="ru-RU" sz="1900" dirty="0">
              <a:cs typeface="Calibri"/>
            </a:endParaRPr>
          </a:p>
          <a:p>
            <a:pPr>
              <a:buFont typeface="Wingdings" pitchFamily="34" charset="0"/>
              <a:buChar char="q"/>
            </a:pPr>
            <a:r>
              <a:rPr lang="ru-RU" sz="1900" dirty="0" err="1">
                <a:cs typeface="Calibri"/>
              </a:rPr>
              <a:t>Etc</a:t>
            </a:r>
            <a:r>
              <a:rPr lang="ru-RU" sz="1900" dirty="0">
                <a:cs typeface="Calibri"/>
              </a:rPr>
              <a:t>.</a:t>
            </a:r>
          </a:p>
        </p:txBody>
      </p:sp>
      <p:sp>
        <p:nvSpPr>
          <p:cNvPr id="5" name="Заголовок 1">
            <a:extLst>
              <a:ext uri="{FF2B5EF4-FFF2-40B4-BE49-F238E27FC236}">
                <a16:creationId xmlns:a16="http://schemas.microsoft.com/office/drawing/2014/main" id="{29672DCD-921A-45C3-A58D-BADC3C6E837E}"/>
              </a:ext>
            </a:extLst>
          </p:cNvPr>
          <p:cNvSpPr>
            <a:spLocks noGrp="1"/>
          </p:cNvSpPr>
          <p:nvPr>
            <p:ph type="title"/>
          </p:nvPr>
        </p:nvSpPr>
        <p:spPr>
          <a:xfrm>
            <a:off x="815588" y="281175"/>
            <a:ext cx="8246070" cy="739290"/>
          </a:xfrm>
        </p:spPr>
        <p:txBody>
          <a:bodyPr/>
          <a:lstStyle/>
          <a:p>
            <a:r>
              <a:rPr lang="en-US" sz="3200" dirty="0" err="1">
                <a:cs typeface="Calibri"/>
              </a:rPr>
              <a:t>Hărțuirea</a:t>
            </a:r>
            <a:r>
              <a:rPr lang="en-US" sz="3200" dirty="0">
                <a:cs typeface="Calibri"/>
              </a:rPr>
              <a:t> </a:t>
            </a:r>
            <a:r>
              <a:rPr lang="en-US" sz="3200" dirty="0" err="1">
                <a:cs typeface="Calibri"/>
              </a:rPr>
              <a:t>în</a:t>
            </a:r>
            <a:r>
              <a:rPr lang="en-US" sz="3200" dirty="0">
                <a:cs typeface="Calibri"/>
              </a:rPr>
              <a:t> </a:t>
            </a:r>
            <a:r>
              <a:rPr lang="en-US" sz="3200" dirty="0" err="1">
                <a:cs typeface="Calibri"/>
              </a:rPr>
              <a:t>mediul</a:t>
            </a:r>
            <a:r>
              <a:rPr lang="en-US" sz="3200" dirty="0">
                <a:cs typeface="Calibri"/>
              </a:rPr>
              <a:t> Online</a:t>
            </a:r>
            <a:endParaRPr lang="ru-RU" sz="3200">
              <a:cs typeface="Calibri"/>
            </a:endParaRPr>
          </a:p>
        </p:txBody>
      </p:sp>
      <p:pic>
        <p:nvPicPr>
          <p:cNvPr id="6" name="Рисунок 6" descr="Изображение выглядит как векторная графика, визитка&#10;&#10;Описание создано с очень высокой степенью достоверности">
            <a:extLst>
              <a:ext uri="{FF2B5EF4-FFF2-40B4-BE49-F238E27FC236}">
                <a16:creationId xmlns:a16="http://schemas.microsoft.com/office/drawing/2014/main" id="{18204071-DA47-4A72-944F-E66CF8A2503D}"/>
              </a:ext>
            </a:extLst>
          </p:cNvPr>
          <p:cNvPicPr>
            <a:picLocks noChangeAspect="1"/>
          </p:cNvPicPr>
          <p:nvPr/>
        </p:nvPicPr>
        <p:blipFill>
          <a:blip r:embed="rId2"/>
          <a:stretch>
            <a:fillRect/>
          </a:stretch>
        </p:blipFill>
        <p:spPr>
          <a:xfrm>
            <a:off x="2380891" y="2970578"/>
            <a:ext cx="3940115" cy="2016712"/>
          </a:xfrm>
          <a:prstGeom prst="rect">
            <a:avLst/>
          </a:prstGeom>
        </p:spPr>
      </p:pic>
    </p:spTree>
    <p:extLst>
      <p:ext uri="{BB962C8B-B14F-4D97-AF65-F5344CB8AC3E}">
        <p14:creationId xmlns:p14="http://schemas.microsoft.com/office/powerpoint/2010/main" val="28727875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708C765-12BC-40EC-8896-88D367D19E19}"/>
              </a:ext>
            </a:extLst>
          </p:cNvPr>
          <p:cNvSpPr>
            <a:spLocks noGrp="1"/>
          </p:cNvSpPr>
          <p:nvPr>
            <p:ph idx="1"/>
          </p:nvPr>
        </p:nvSpPr>
        <p:spPr>
          <a:xfrm>
            <a:off x="287221" y="1339328"/>
            <a:ext cx="4741589" cy="3359506"/>
          </a:xfrm>
        </p:spPr>
        <p:txBody>
          <a:bodyPr vert="horz" lIns="91440" tIns="45720" rIns="91440" bIns="45720" rtlCol="0" anchor="t">
            <a:normAutofit fontScale="92500" lnSpcReduction="10000"/>
          </a:bodyPr>
          <a:lstStyle/>
          <a:p>
            <a:pPr marL="0" indent="0" algn="just">
              <a:buNone/>
            </a:pPr>
            <a:r>
              <a:rPr lang="ru-RU" b="1" u="sng" dirty="0" err="1">
                <a:solidFill>
                  <a:srgbClr val="C00000"/>
                </a:solidFill>
                <a:cs typeface="Calibri"/>
              </a:rPr>
              <a:t>Semne</a:t>
            </a:r>
            <a:r>
              <a:rPr lang="ru-RU" b="1" u="sng" dirty="0">
                <a:solidFill>
                  <a:srgbClr val="C00000"/>
                </a:solidFill>
                <a:cs typeface="Calibri"/>
              </a:rPr>
              <a:t>:</a:t>
            </a:r>
            <a:endParaRPr lang="ru-RU">
              <a:cs typeface="Calibri"/>
            </a:endParaRPr>
          </a:p>
          <a:p>
            <a:pPr algn="just">
              <a:buFont typeface="Wingdings" pitchFamily="34" charset="0"/>
              <a:buChar char="q"/>
            </a:pPr>
            <a:r>
              <a:rPr lang="ru-RU" sz="1900" dirty="0" err="1">
                <a:cs typeface="Calibri"/>
              </a:rPr>
              <a:t>Schimbarea</a:t>
            </a:r>
            <a:r>
              <a:rPr lang="ru-RU" sz="1900" dirty="0">
                <a:cs typeface="Calibri"/>
              </a:rPr>
              <a:t> </a:t>
            </a:r>
            <a:r>
              <a:rPr lang="ru-RU" sz="1900" dirty="0" err="1">
                <a:cs typeface="Calibri"/>
              </a:rPr>
              <a:t>bruscă</a:t>
            </a:r>
            <a:r>
              <a:rPr lang="ru-RU" sz="1900" dirty="0">
                <a:cs typeface="Calibri"/>
              </a:rPr>
              <a:t> a </a:t>
            </a:r>
            <a:r>
              <a:rPr lang="ru-RU" sz="1900" dirty="0" err="1">
                <a:cs typeface="Calibri"/>
              </a:rPr>
              <a:t>dispoziției</a:t>
            </a:r>
            <a:r>
              <a:rPr lang="ru-RU" sz="1900" dirty="0">
                <a:cs typeface="Calibri"/>
              </a:rPr>
              <a:t> </a:t>
            </a:r>
            <a:r>
              <a:rPr lang="ru-RU" sz="1900" dirty="0" err="1">
                <a:cs typeface="Calibri"/>
              </a:rPr>
              <a:t>după</a:t>
            </a:r>
            <a:r>
              <a:rPr lang="ru-RU" sz="1900" dirty="0">
                <a:cs typeface="Calibri"/>
              </a:rPr>
              <a:t> </a:t>
            </a:r>
            <a:r>
              <a:rPr lang="ru-RU" sz="1900" dirty="0" err="1">
                <a:cs typeface="Calibri"/>
              </a:rPr>
              <a:t>utilizarea</a:t>
            </a:r>
            <a:r>
              <a:rPr lang="ru-RU" sz="1900" dirty="0">
                <a:cs typeface="Calibri"/>
              </a:rPr>
              <a:t> </a:t>
            </a:r>
            <a:r>
              <a:rPr lang="ru-RU" sz="1900" dirty="0" err="1">
                <a:cs typeface="Calibri"/>
              </a:rPr>
              <a:t>internetului</a:t>
            </a:r>
            <a:r>
              <a:rPr lang="ru-RU" sz="1900" dirty="0">
                <a:cs typeface="Calibri"/>
              </a:rPr>
              <a:t> </a:t>
            </a:r>
            <a:r>
              <a:rPr lang="ru-RU" sz="1900" dirty="0" err="1">
                <a:cs typeface="Calibri"/>
              </a:rPr>
              <a:t>sau</a:t>
            </a:r>
            <a:r>
              <a:rPr lang="ru-RU" sz="1900" dirty="0">
                <a:cs typeface="Calibri"/>
              </a:rPr>
              <a:t> </a:t>
            </a:r>
            <a:r>
              <a:rPr lang="ru-RU" sz="1900" dirty="0" err="1">
                <a:cs typeface="Calibri"/>
              </a:rPr>
              <a:t>telefonului</a:t>
            </a:r>
            <a:endParaRPr lang="ru-RU" sz="1900" dirty="0">
              <a:cs typeface="Calibri"/>
            </a:endParaRPr>
          </a:p>
          <a:p>
            <a:pPr algn="just">
              <a:buFont typeface="Wingdings" pitchFamily="34" charset="0"/>
              <a:buChar char="q"/>
            </a:pPr>
            <a:r>
              <a:rPr lang="ru-RU" sz="1900" dirty="0" err="1">
                <a:cs typeface="Calibri"/>
              </a:rPr>
              <a:t>Ascunderea</a:t>
            </a:r>
            <a:r>
              <a:rPr lang="ru-RU" sz="1900" dirty="0">
                <a:cs typeface="Calibri"/>
              </a:rPr>
              <a:t> </a:t>
            </a:r>
            <a:r>
              <a:rPr lang="ru-RU" sz="1900" dirty="0" err="1">
                <a:cs typeface="Calibri"/>
              </a:rPr>
              <a:t>unor</a:t>
            </a:r>
            <a:r>
              <a:rPr lang="ru-RU" sz="1900" dirty="0">
                <a:cs typeface="Calibri"/>
              </a:rPr>
              <a:t> </a:t>
            </a:r>
            <a:r>
              <a:rPr lang="ru-RU" sz="1900" dirty="0" err="1">
                <a:cs typeface="Calibri"/>
              </a:rPr>
              <a:t>lucruri</a:t>
            </a:r>
            <a:r>
              <a:rPr lang="ru-RU" sz="1900" dirty="0">
                <a:cs typeface="Calibri"/>
              </a:rPr>
              <a:t> (</a:t>
            </a:r>
            <a:r>
              <a:rPr lang="ru-RU" sz="1900" dirty="0" err="1">
                <a:cs typeface="Calibri"/>
              </a:rPr>
              <a:t>mai</a:t>
            </a:r>
            <a:r>
              <a:rPr lang="ru-RU" sz="1900" dirty="0">
                <a:cs typeface="Calibri"/>
              </a:rPr>
              <a:t> </a:t>
            </a:r>
            <a:r>
              <a:rPr lang="ru-RU" sz="1900" dirty="0" err="1">
                <a:cs typeface="Calibri"/>
              </a:rPr>
              <a:t>ales</a:t>
            </a:r>
            <a:r>
              <a:rPr lang="ru-RU" sz="1900" dirty="0">
                <a:cs typeface="Calibri"/>
              </a:rPr>
              <a:t> </a:t>
            </a:r>
            <a:r>
              <a:rPr lang="ru-RU" sz="1900" dirty="0" err="1">
                <a:cs typeface="Calibri"/>
              </a:rPr>
              <a:t>ceea</a:t>
            </a:r>
            <a:r>
              <a:rPr lang="ru-RU" sz="1900" dirty="0">
                <a:cs typeface="Calibri"/>
              </a:rPr>
              <a:t> </a:t>
            </a:r>
            <a:r>
              <a:rPr lang="ru-RU" sz="1900" dirty="0" err="1">
                <a:cs typeface="Calibri"/>
              </a:rPr>
              <a:t>ce</a:t>
            </a:r>
            <a:r>
              <a:rPr lang="ru-RU" sz="1900" dirty="0">
                <a:cs typeface="Calibri"/>
              </a:rPr>
              <a:t> </a:t>
            </a:r>
            <a:r>
              <a:rPr lang="ru-RU" sz="1900" dirty="0" err="1">
                <a:cs typeface="Calibri"/>
              </a:rPr>
              <a:t>ține</a:t>
            </a:r>
            <a:r>
              <a:rPr lang="ru-RU" sz="1900" dirty="0">
                <a:cs typeface="Calibri"/>
              </a:rPr>
              <a:t> </a:t>
            </a:r>
            <a:r>
              <a:rPr lang="ru-RU" sz="1900" dirty="0" err="1">
                <a:cs typeface="Calibri"/>
              </a:rPr>
              <a:t>de</a:t>
            </a:r>
            <a:r>
              <a:rPr lang="ru-RU" sz="1900" dirty="0">
                <a:cs typeface="Calibri"/>
              </a:rPr>
              <a:t> </a:t>
            </a:r>
            <a:r>
              <a:rPr lang="ru-RU" sz="1900" dirty="0" err="1">
                <a:cs typeface="Calibri"/>
              </a:rPr>
              <a:t>viața</a:t>
            </a:r>
            <a:r>
              <a:rPr lang="ru-RU" sz="1900" dirty="0">
                <a:cs typeface="Calibri"/>
              </a:rPr>
              <a:t> </a:t>
            </a:r>
            <a:r>
              <a:rPr lang="ru-RU" sz="1900" dirty="0" err="1">
                <a:cs typeface="Calibri"/>
              </a:rPr>
              <a:t>online</a:t>
            </a:r>
            <a:r>
              <a:rPr lang="ru-RU" sz="1900" dirty="0">
                <a:cs typeface="Calibri"/>
              </a:rPr>
              <a:t>)</a:t>
            </a:r>
          </a:p>
          <a:p>
            <a:pPr algn="just">
              <a:buFont typeface="Wingdings" pitchFamily="34" charset="0"/>
              <a:buChar char="q"/>
            </a:pPr>
            <a:r>
              <a:rPr lang="ru-RU" sz="1900" dirty="0" err="1">
                <a:cs typeface="Calibri"/>
              </a:rPr>
              <a:t>Distanțarea</a:t>
            </a:r>
            <a:r>
              <a:rPr lang="ru-RU" sz="1900" dirty="0">
                <a:cs typeface="Calibri"/>
              </a:rPr>
              <a:t> </a:t>
            </a:r>
            <a:r>
              <a:rPr lang="ru-RU" sz="1900" dirty="0" err="1">
                <a:cs typeface="Calibri"/>
              </a:rPr>
              <a:t>față</a:t>
            </a:r>
            <a:r>
              <a:rPr lang="ru-RU" sz="1900" dirty="0">
                <a:cs typeface="Calibri"/>
              </a:rPr>
              <a:t> </a:t>
            </a:r>
            <a:r>
              <a:rPr lang="ru-RU" sz="1900" dirty="0" err="1">
                <a:cs typeface="Calibri"/>
              </a:rPr>
              <a:t>de</a:t>
            </a:r>
            <a:r>
              <a:rPr lang="ru-RU" sz="1900" dirty="0">
                <a:cs typeface="Calibri"/>
              </a:rPr>
              <a:t> </a:t>
            </a:r>
            <a:r>
              <a:rPr lang="ru-RU" sz="1900" dirty="0" err="1">
                <a:cs typeface="Calibri"/>
              </a:rPr>
              <a:t>membrii</a:t>
            </a:r>
            <a:r>
              <a:rPr lang="ru-RU" sz="1900" dirty="0">
                <a:cs typeface="Calibri"/>
              </a:rPr>
              <a:t> </a:t>
            </a:r>
            <a:r>
              <a:rPr lang="ru-RU" sz="1900" dirty="0" err="1">
                <a:cs typeface="Calibri"/>
              </a:rPr>
              <a:t>familiei</a:t>
            </a:r>
            <a:r>
              <a:rPr lang="ru-RU" sz="1900" dirty="0">
                <a:cs typeface="Calibri"/>
              </a:rPr>
              <a:t> </a:t>
            </a:r>
            <a:r>
              <a:rPr lang="ru-RU" sz="1900" dirty="0" err="1">
                <a:cs typeface="Calibri"/>
              </a:rPr>
              <a:t>și</a:t>
            </a:r>
            <a:r>
              <a:rPr lang="ru-RU" sz="1900" dirty="0">
                <a:cs typeface="Calibri"/>
              </a:rPr>
              <a:t> </a:t>
            </a:r>
            <a:r>
              <a:rPr lang="ru-RU" sz="1900" dirty="0" err="1">
                <a:cs typeface="Calibri"/>
              </a:rPr>
              <a:t>prieteni</a:t>
            </a:r>
            <a:endParaRPr lang="ru-RU" sz="1900" dirty="0">
              <a:cs typeface="Calibri"/>
            </a:endParaRPr>
          </a:p>
          <a:p>
            <a:pPr algn="just">
              <a:buFont typeface="Wingdings" pitchFamily="34" charset="0"/>
              <a:buChar char="q"/>
            </a:pPr>
            <a:r>
              <a:rPr lang="ru-RU" sz="1900" dirty="0" err="1">
                <a:cs typeface="Calibri"/>
              </a:rPr>
              <a:t>Schimbări</a:t>
            </a:r>
            <a:r>
              <a:rPr lang="ru-RU" sz="1900" dirty="0">
                <a:cs typeface="Calibri"/>
              </a:rPr>
              <a:t> </a:t>
            </a:r>
            <a:r>
              <a:rPr lang="ru-RU" sz="1900" dirty="0" err="1">
                <a:cs typeface="Calibri"/>
              </a:rPr>
              <a:t>de</a:t>
            </a:r>
            <a:r>
              <a:rPr lang="ru-RU" sz="1900" dirty="0">
                <a:cs typeface="Calibri"/>
              </a:rPr>
              <a:t> </a:t>
            </a:r>
            <a:r>
              <a:rPr lang="ru-RU" sz="1900" dirty="0" err="1">
                <a:cs typeface="Calibri"/>
              </a:rPr>
              <a:t>comportament</a:t>
            </a:r>
            <a:r>
              <a:rPr lang="ru-RU" sz="1900" dirty="0">
                <a:cs typeface="Calibri"/>
              </a:rPr>
              <a:t>, </a:t>
            </a:r>
            <a:r>
              <a:rPr lang="ru-RU" sz="1900" dirty="0" err="1">
                <a:cs typeface="Calibri"/>
              </a:rPr>
              <a:t>dispoziție</a:t>
            </a:r>
            <a:r>
              <a:rPr lang="ru-RU" sz="1900" dirty="0">
                <a:cs typeface="Calibri"/>
              </a:rPr>
              <a:t>, </a:t>
            </a:r>
            <a:r>
              <a:rPr lang="ru-RU" sz="1900" dirty="0" err="1">
                <a:cs typeface="Calibri"/>
              </a:rPr>
              <a:t>regimul</a:t>
            </a:r>
            <a:r>
              <a:rPr lang="ru-RU" sz="1900" dirty="0">
                <a:cs typeface="Calibri"/>
              </a:rPr>
              <a:t> </a:t>
            </a:r>
            <a:r>
              <a:rPr lang="ru-RU" sz="1900" dirty="0" err="1">
                <a:cs typeface="Calibri"/>
              </a:rPr>
              <a:t>de</a:t>
            </a:r>
            <a:r>
              <a:rPr lang="ru-RU" sz="1900" dirty="0">
                <a:cs typeface="Calibri"/>
              </a:rPr>
              <a:t> </a:t>
            </a:r>
            <a:r>
              <a:rPr lang="ru-RU" sz="1900" dirty="0" err="1">
                <a:cs typeface="Calibri"/>
              </a:rPr>
              <a:t>somn</a:t>
            </a:r>
            <a:r>
              <a:rPr lang="ru-RU" sz="1900" dirty="0">
                <a:cs typeface="Calibri"/>
              </a:rPr>
              <a:t> </a:t>
            </a:r>
            <a:r>
              <a:rPr lang="ru-RU" sz="1900" dirty="0" err="1">
                <a:cs typeface="Calibri"/>
              </a:rPr>
              <a:t>și</a:t>
            </a:r>
            <a:r>
              <a:rPr lang="ru-RU" sz="1900" dirty="0">
                <a:cs typeface="Calibri"/>
              </a:rPr>
              <a:t> </a:t>
            </a:r>
            <a:r>
              <a:rPr lang="ru-RU" sz="1900" dirty="0" err="1">
                <a:cs typeface="Calibri"/>
              </a:rPr>
              <a:t>pierderea</a:t>
            </a:r>
            <a:r>
              <a:rPr lang="ru-RU" sz="1900" dirty="0">
                <a:cs typeface="Calibri"/>
              </a:rPr>
              <a:t> </a:t>
            </a:r>
            <a:r>
              <a:rPr lang="ru-RU" sz="1900" dirty="0" err="1">
                <a:cs typeface="Calibri"/>
              </a:rPr>
              <a:t>poftei</a:t>
            </a:r>
            <a:r>
              <a:rPr lang="ru-RU" sz="1900" dirty="0">
                <a:cs typeface="Calibri"/>
              </a:rPr>
              <a:t> </a:t>
            </a:r>
            <a:r>
              <a:rPr lang="ru-RU" sz="1900" dirty="0" err="1">
                <a:cs typeface="Calibri"/>
              </a:rPr>
              <a:t>de</a:t>
            </a:r>
            <a:r>
              <a:rPr lang="ru-RU" sz="1900" dirty="0">
                <a:cs typeface="Calibri"/>
              </a:rPr>
              <a:t> </a:t>
            </a:r>
            <a:r>
              <a:rPr lang="ru-RU" sz="1900" dirty="0" err="1">
                <a:cs typeface="Calibri"/>
              </a:rPr>
              <a:t>mâncare</a:t>
            </a:r>
            <a:endParaRPr lang="ru-RU" sz="1900" dirty="0">
              <a:cs typeface="Calibri"/>
            </a:endParaRPr>
          </a:p>
          <a:p>
            <a:pPr algn="just">
              <a:buFont typeface="Wingdings" pitchFamily="34" charset="0"/>
              <a:buChar char="q"/>
            </a:pPr>
            <a:r>
              <a:rPr lang="ru-RU" sz="1900" err="1">
                <a:cs typeface="Calibri"/>
              </a:rPr>
              <a:t>Etc</a:t>
            </a:r>
            <a:r>
              <a:rPr lang="ru-RU" sz="1900" dirty="0">
                <a:cs typeface="Calibri"/>
              </a:rPr>
              <a:t>.</a:t>
            </a:r>
          </a:p>
          <a:p>
            <a:pPr marL="0" indent="0">
              <a:buNone/>
            </a:pPr>
            <a:endParaRPr lang="ru-RU" dirty="0">
              <a:cs typeface="Calibri"/>
            </a:endParaRPr>
          </a:p>
        </p:txBody>
      </p:sp>
      <p:sp>
        <p:nvSpPr>
          <p:cNvPr id="5" name="Заголовок 1">
            <a:extLst>
              <a:ext uri="{FF2B5EF4-FFF2-40B4-BE49-F238E27FC236}">
                <a16:creationId xmlns:a16="http://schemas.microsoft.com/office/drawing/2014/main" id="{E2801709-69E0-4760-ACDC-1936637137A0}"/>
              </a:ext>
            </a:extLst>
          </p:cNvPr>
          <p:cNvSpPr>
            <a:spLocks noGrp="1"/>
          </p:cNvSpPr>
          <p:nvPr>
            <p:ph type="title"/>
          </p:nvPr>
        </p:nvSpPr>
        <p:spPr>
          <a:xfrm>
            <a:off x="815588" y="281175"/>
            <a:ext cx="8246070" cy="739290"/>
          </a:xfrm>
        </p:spPr>
        <p:txBody>
          <a:bodyPr/>
          <a:lstStyle/>
          <a:p>
            <a:r>
              <a:rPr lang="en-US" sz="3200" dirty="0" err="1">
                <a:cs typeface="Calibri"/>
              </a:rPr>
              <a:t>Hărțuirea</a:t>
            </a:r>
            <a:r>
              <a:rPr lang="en-US" sz="3200" dirty="0">
                <a:cs typeface="Calibri"/>
              </a:rPr>
              <a:t> </a:t>
            </a:r>
            <a:r>
              <a:rPr lang="en-US" sz="3200" dirty="0" err="1">
                <a:cs typeface="Calibri"/>
              </a:rPr>
              <a:t>în</a:t>
            </a:r>
            <a:r>
              <a:rPr lang="en-US" sz="3200" dirty="0">
                <a:cs typeface="Calibri"/>
              </a:rPr>
              <a:t> </a:t>
            </a:r>
            <a:r>
              <a:rPr lang="en-US" sz="3200" dirty="0" err="1">
                <a:cs typeface="Calibri"/>
              </a:rPr>
              <a:t>mediul</a:t>
            </a:r>
            <a:r>
              <a:rPr lang="en-US" sz="3200" dirty="0">
                <a:cs typeface="Calibri"/>
              </a:rPr>
              <a:t> Online</a:t>
            </a:r>
            <a:endParaRPr lang="ru-RU" sz="3200">
              <a:cs typeface="Calibri"/>
            </a:endParaRPr>
          </a:p>
        </p:txBody>
      </p:sp>
      <p:pic>
        <p:nvPicPr>
          <p:cNvPr id="6" name="Рисунок 6">
            <a:extLst>
              <a:ext uri="{FF2B5EF4-FFF2-40B4-BE49-F238E27FC236}">
                <a16:creationId xmlns:a16="http://schemas.microsoft.com/office/drawing/2014/main" id="{3B995E37-8534-4561-8131-5CB8A61F6255}"/>
              </a:ext>
            </a:extLst>
          </p:cNvPr>
          <p:cNvPicPr>
            <a:picLocks noChangeAspect="1"/>
          </p:cNvPicPr>
          <p:nvPr/>
        </p:nvPicPr>
        <p:blipFill>
          <a:blip r:embed="rId2"/>
          <a:stretch>
            <a:fillRect/>
          </a:stretch>
        </p:blipFill>
        <p:spPr>
          <a:xfrm>
            <a:off x="5206041" y="1604766"/>
            <a:ext cx="3756803" cy="2828957"/>
          </a:xfrm>
          <a:prstGeom prst="rect">
            <a:avLst/>
          </a:prstGeom>
        </p:spPr>
      </p:pic>
    </p:spTree>
    <p:extLst>
      <p:ext uri="{BB962C8B-B14F-4D97-AF65-F5344CB8AC3E}">
        <p14:creationId xmlns:p14="http://schemas.microsoft.com/office/powerpoint/2010/main" val="41973293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8E2A0AC-B28A-4862-B699-08778B1C30A9}"/>
              </a:ext>
            </a:extLst>
          </p:cNvPr>
          <p:cNvSpPr>
            <a:spLocks noGrp="1"/>
          </p:cNvSpPr>
          <p:nvPr>
            <p:ph idx="1"/>
          </p:nvPr>
        </p:nvSpPr>
        <p:spPr>
          <a:xfrm>
            <a:off x="448966" y="1350111"/>
            <a:ext cx="1970354" cy="3359506"/>
          </a:xfrm>
        </p:spPr>
        <p:txBody>
          <a:bodyPr vert="horz" lIns="91440" tIns="45720" rIns="91440" bIns="45720" rtlCol="0" anchor="t">
            <a:normAutofit/>
          </a:bodyPr>
          <a:lstStyle/>
          <a:p>
            <a:pPr marL="0" indent="0">
              <a:buNone/>
            </a:pPr>
            <a:r>
              <a:rPr lang="ru-RU" b="1" u="sng" dirty="0" err="1">
                <a:solidFill>
                  <a:srgbClr val="C00000"/>
                </a:solidFill>
                <a:cs typeface="Calibri"/>
              </a:rPr>
              <a:t>Consecințe</a:t>
            </a:r>
            <a:r>
              <a:rPr lang="ru-RU" b="1" u="sng" dirty="0">
                <a:solidFill>
                  <a:srgbClr val="C00000"/>
                </a:solidFill>
                <a:cs typeface="Calibri"/>
              </a:rPr>
              <a:t>:</a:t>
            </a:r>
            <a:endParaRPr lang="ru-RU" b="1" u="sng" dirty="0">
              <a:solidFill>
                <a:srgbClr val="C00000"/>
              </a:solidFill>
            </a:endParaRPr>
          </a:p>
          <a:p>
            <a:pPr>
              <a:buFont typeface="Wingdings" pitchFamily="34" charset="0"/>
              <a:buChar char="q"/>
            </a:pPr>
            <a:r>
              <a:rPr lang="ru-RU" sz="2000" dirty="0" err="1">
                <a:cs typeface="Calibri"/>
              </a:rPr>
              <a:t>Anxietate</a:t>
            </a:r>
            <a:endParaRPr lang="ru-RU" sz="2000" dirty="0">
              <a:cs typeface="Calibri"/>
            </a:endParaRPr>
          </a:p>
          <a:p>
            <a:pPr>
              <a:buFont typeface="Wingdings" pitchFamily="34" charset="0"/>
              <a:buChar char="q"/>
            </a:pPr>
            <a:r>
              <a:rPr lang="ru-RU" sz="2000" dirty="0" err="1">
                <a:cs typeface="Calibri"/>
              </a:rPr>
              <a:t>Depresie</a:t>
            </a:r>
            <a:endParaRPr lang="ru-RU" sz="2000" dirty="0">
              <a:cs typeface="Calibri"/>
            </a:endParaRPr>
          </a:p>
          <a:p>
            <a:pPr>
              <a:buFont typeface="Wingdings" pitchFamily="34" charset="0"/>
              <a:buChar char="q"/>
            </a:pPr>
            <a:r>
              <a:rPr lang="ru-RU" sz="2000" dirty="0" err="1">
                <a:cs typeface="Calibri"/>
              </a:rPr>
              <a:t>Stres</a:t>
            </a:r>
            <a:endParaRPr lang="ru-RU" sz="2000" dirty="0">
              <a:cs typeface="Calibri"/>
            </a:endParaRPr>
          </a:p>
          <a:p>
            <a:pPr>
              <a:buFont typeface="Wingdings" pitchFamily="34" charset="0"/>
              <a:buChar char="q"/>
            </a:pPr>
            <a:r>
              <a:rPr lang="ru-RU" sz="2000" dirty="0" err="1">
                <a:cs typeface="Calibri"/>
              </a:rPr>
              <a:t>Gânduri</a:t>
            </a:r>
            <a:r>
              <a:rPr lang="ru-RU" sz="2000" dirty="0">
                <a:cs typeface="Calibri"/>
              </a:rPr>
              <a:t> </a:t>
            </a:r>
            <a:r>
              <a:rPr lang="ru-RU" sz="2000" dirty="0" err="1">
                <a:cs typeface="Calibri"/>
              </a:rPr>
              <a:t>sinucigașe</a:t>
            </a:r>
            <a:endParaRPr lang="ru-RU" sz="2000" dirty="0">
              <a:cs typeface="Calibri"/>
            </a:endParaRPr>
          </a:p>
          <a:p>
            <a:pPr>
              <a:buFont typeface="Wingdings" pitchFamily="34" charset="0"/>
              <a:buChar char="q"/>
            </a:pPr>
            <a:r>
              <a:rPr lang="ru-RU" sz="2000" dirty="0" err="1">
                <a:cs typeface="Calibri"/>
              </a:rPr>
              <a:t>Sinucidere</a:t>
            </a:r>
          </a:p>
        </p:txBody>
      </p:sp>
      <p:sp>
        <p:nvSpPr>
          <p:cNvPr id="5" name="Заголовок 1">
            <a:extLst>
              <a:ext uri="{FF2B5EF4-FFF2-40B4-BE49-F238E27FC236}">
                <a16:creationId xmlns:a16="http://schemas.microsoft.com/office/drawing/2014/main" id="{36C864CA-F031-41C0-A10D-66CB3D8D2C8C}"/>
              </a:ext>
            </a:extLst>
          </p:cNvPr>
          <p:cNvSpPr>
            <a:spLocks noGrp="1"/>
          </p:cNvSpPr>
          <p:nvPr>
            <p:ph type="title"/>
          </p:nvPr>
        </p:nvSpPr>
        <p:spPr>
          <a:xfrm>
            <a:off x="815588" y="281175"/>
            <a:ext cx="8246070" cy="739290"/>
          </a:xfrm>
        </p:spPr>
        <p:txBody>
          <a:bodyPr/>
          <a:lstStyle/>
          <a:p>
            <a:r>
              <a:rPr lang="en-US" sz="3200" dirty="0" err="1">
                <a:cs typeface="Calibri"/>
              </a:rPr>
              <a:t>Hărțuirea</a:t>
            </a:r>
            <a:r>
              <a:rPr lang="en-US" sz="3200" dirty="0">
                <a:cs typeface="Calibri"/>
              </a:rPr>
              <a:t> </a:t>
            </a:r>
            <a:r>
              <a:rPr lang="en-US" sz="3200" dirty="0" err="1">
                <a:cs typeface="Calibri"/>
              </a:rPr>
              <a:t>în</a:t>
            </a:r>
            <a:r>
              <a:rPr lang="en-US" sz="3200" dirty="0">
                <a:cs typeface="Calibri"/>
              </a:rPr>
              <a:t> </a:t>
            </a:r>
            <a:r>
              <a:rPr lang="en-US" sz="3200" dirty="0" err="1">
                <a:cs typeface="Calibri"/>
              </a:rPr>
              <a:t>mediul</a:t>
            </a:r>
            <a:r>
              <a:rPr lang="en-US" sz="3200" dirty="0">
                <a:cs typeface="Calibri"/>
              </a:rPr>
              <a:t> Online</a:t>
            </a:r>
            <a:endParaRPr lang="ru-RU" sz="3200">
              <a:cs typeface="Calibri"/>
            </a:endParaRPr>
          </a:p>
        </p:txBody>
      </p:sp>
      <p:cxnSp>
        <p:nvCxnSpPr>
          <p:cNvPr id="6" name="Прямая со стрелкой 5">
            <a:extLst>
              <a:ext uri="{FF2B5EF4-FFF2-40B4-BE49-F238E27FC236}">
                <a16:creationId xmlns:a16="http://schemas.microsoft.com/office/drawing/2014/main" id="{C4C0D9B1-BDB8-44CA-B36F-99C775F1B199}"/>
              </a:ext>
            </a:extLst>
          </p:cNvPr>
          <p:cNvCxnSpPr/>
          <p:nvPr/>
        </p:nvCxnSpPr>
        <p:spPr>
          <a:xfrm flipV="1">
            <a:off x="2411083" y="1643332"/>
            <a:ext cx="957532" cy="2156"/>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
        <p:nvSpPr>
          <p:cNvPr id="9" name="Объект 2">
            <a:extLst>
              <a:ext uri="{FF2B5EF4-FFF2-40B4-BE49-F238E27FC236}">
                <a16:creationId xmlns:a16="http://schemas.microsoft.com/office/drawing/2014/main" id="{9850835B-A58A-4813-80A3-CFE43D62B7DC}"/>
              </a:ext>
            </a:extLst>
          </p:cNvPr>
          <p:cNvSpPr txBox="1">
            <a:spLocks/>
          </p:cNvSpPr>
          <p:nvPr/>
        </p:nvSpPr>
        <p:spPr>
          <a:xfrm>
            <a:off x="3361819" y="1351549"/>
            <a:ext cx="2811429" cy="3359506"/>
          </a:xfrm>
          <a:prstGeom prst="rect">
            <a:avLst/>
          </a:prstGeom>
          <a:noFill/>
        </p:spPr>
        <p:txBody>
          <a:bodyPr vert="horz" lIns="91440" tIns="45720" rIns="91440" bIns="45720" rtlCol="0" anchor="t">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ru-RU" b="1" u="sng" dirty="0" err="1">
                <a:solidFill>
                  <a:srgbClr val="C00000"/>
                </a:solidFill>
                <a:cs typeface="Calibri"/>
              </a:rPr>
              <a:t>Depășirea</a:t>
            </a:r>
            <a:r>
              <a:rPr lang="ru-RU" b="1" u="sng" dirty="0">
                <a:solidFill>
                  <a:srgbClr val="C00000"/>
                </a:solidFill>
                <a:cs typeface="Calibri"/>
              </a:rPr>
              <a:t> </a:t>
            </a:r>
            <a:endParaRPr lang="ru-RU" dirty="0">
              <a:cs typeface="Calibri"/>
            </a:endParaRPr>
          </a:p>
          <a:p>
            <a:pPr marL="0" indent="0">
              <a:buNone/>
            </a:pPr>
            <a:r>
              <a:rPr lang="ru-RU" b="1" u="sng" dirty="0" err="1">
                <a:solidFill>
                  <a:srgbClr val="C00000"/>
                </a:solidFill>
                <a:cs typeface="Calibri"/>
              </a:rPr>
              <a:t>situației</a:t>
            </a:r>
            <a:r>
              <a:rPr lang="ru-RU" b="1" u="sng" dirty="0">
                <a:solidFill>
                  <a:srgbClr val="C00000"/>
                </a:solidFill>
                <a:cs typeface="Calibri"/>
              </a:rPr>
              <a:t>:</a:t>
            </a:r>
            <a:endParaRPr lang="ru-RU" dirty="0">
              <a:cs typeface="Calibri"/>
            </a:endParaRPr>
          </a:p>
          <a:p>
            <a:pPr>
              <a:buFont typeface="Wingdings" pitchFamily="34" charset="0"/>
              <a:buChar char="q"/>
            </a:pPr>
            <a:r>
              <a:rPr lang="ru-RU" sz="2000" dirty="0" err="1">
                <a:cs typeface="Calibri"/>
              </a:rPr>
              <a:t>Blocarea</a:t>
            </a:r>
            <a:r>
              <a:rPr lang="ru-RU" sz="2000" dirty="0">
                <a:cs typeface="Calibri"/>
              </a:rPr>
              <a:t> </a:t>
            </a:r>
            <a:r>
              <a:rPr lang="ru-RU" sz="2000" dirty="0" err="1">
                <a:cs typeface="Calibri"/>
              </a:rPr>
              <a:t>agresorului</a:t>
            </a:r>
          </a:p>
          <a:p>
            <a:pPr>
              <a:buFont typeface="Wingdings" pitchFamily="34" charset="0"/>
              <a:buChar char="q"/>
            </a:pPr>
            <a:r>
              <a:rPr lang="ru-RU" sz="2000" dirty="0" err="1">
                <a:cs typeface="Calibri"/>
              </a:rPr>
              <a:t>Limitarea</a:t>
            </a:r>
            <a:r>
              <a:rPr lang="ru-RU" sz="2000" dirty="0">
                <a:cs typeface="Calibri"/>
              </a:rPr>
              <a:t> </a:t>
            </a:r>
            <a:r>
              <a:rPr lang="ru-RU" sz="2000" dirty="0" err="1">
                <a:cs typeface="Calibri"/>
              </a:rPr>
              <a:t>accesului</a:t>
            </a:r>
            <a:r>
              <a:rPr lang="ru-RU" sz="2000" dirty="0">
                <a:cs typeface="Calibri"/>
              </a:rPr>
              <a:t> </a:t>
            </a:r>
            <a:r>
              <a:rPr lang="ru-RU" sz="2000" dirty="0" err="1">
                <a:cs typeface="Calibri"/>
              </a:rPr>
              <a:t>la</a:t>
            </a:r>
            <a:r>
              <a:rPr lang="ru-RU" sz="2000" dirty="0">
                <a:cs typeface="Calibri"/>
              </a:rPr>
              <a:t> </a:t>
            </a:r>
            <a:r>
              <a:rPr lang="ru-RU" sz="2000" dirty="0" err="1">
                <a:cs typeface="Calibri"/>
              </a:rPr>
              <a:t>tehnologii</a:t>
            </a:r>
          </a:p>
          <a:p>
            <a:pPr>
              <a:buFont typeface="Wingdings" pitchFamily="34" charset="0"/>
              <a:buChar char="q"/>
            </a:pPr>
            <a:r>
              <a:rPr lang="ru-RU" sz="2000" dirty="0" err="1">
                <a:cs typeface="Calibri"/>
              </a:rPr>
              <a:t>Adresarea</a:t>
            </a:r>
            <a:r>
              <a:rPr lang="ru-RU" sz="2000" dirty="0">
                <a:cs typeface="Calibri"/>
              </a:rPr>
              <a:t> </a:t>
            </a:r>
            <a:r>
              <a:rPr lang="ru-RU" sz="2000" dirty="0" err="1">
                <a:cs typeface="Calibri"/>
              </a:rPr>
              <a:t>către</a:t>
            </a:r>
            <a:r>
              <a:rPr lang="ru-RU" sz="2000" dirty="0">
                <a:cs typeface="Calibri"/>
              </a:rPr>
              <a:t> </a:t>
            </a:r>
            <a:r>
              <a:rPr lang="ru-RU" sz="2000" dirty="0" err="1">
                <a:cs typeface="Calibri"/>
              </a:rPr>
              <a:t>organele</a:t>
            </a:r>
            <a:r>
              <a:rPr lang="ru-RU" sz="2000" dirty="0">
                <a:cs typeface="Calibri"/>
              </a:rPr>
              <a:t> </a:t>
            </a:r>
            <a:r>
              <a:rPr lang="ru-RU" sz="2000" dirty="0" err="1">
                <a:cs typeface="Calibri"/>
              </a:rPr>
              <a:t>specializate</a:t>
            </a:r>
          </a:p>
          <a:p>
            <a:pPr>
              <a:buFont typeface="Wingdings" pitchFamily="34" charset="0"/>
              <a:buChar char="q"/>
            </a:pPr>
            <a:endParaRPr lang="ru-RU" sz="2000" dirty="0">
              <a:cs typeface="Calibri"/>
            </a:endParaRPr>
          </a:p>
        </p:txBody>
      </p:sp>
      <p:pic>
        <p:nvPicPr>
          <p:cNvPr id="10" name="Рисунок 10" descr="Изображение выглядит как электроника, клавиатура, внутренний, компьютер&#10;&#10;Описание создано с очень высокой степенью достоверности">
            <a:extLst>
              <a:ext uri="{FF2B5EF4-FFF2-40B4-BE49-F238E27FC236}">
                <a16:creationId xmlns:a16="http://schemas.microsoft.com/office/drawing/2014/main" id="{5B46BAA5-C37C-46CA-AF1E-0B51A8DF2F51}"/>
              </a:ext>
            </a:extLst>
          </p:cNvPr>
          <p:cNvPicPr>
            <a:picLocks noChangeAspect="1"/>
          </p:cNvPicPr>
          <p:nvPr/>
        </p:nvPicPr>
        <p:blipFill>
          <a:blip r:embed="rId2"/>
          <a:stretch>
            <a:fillRect/>
          </a:stretch>
        </p:blipFill>
        <p:spPr>
          <a:xfrm>
            <a:off x="6165730" y="1478352"/>
            <a:ext cx="2743200" cy="2779862"/>
          </a:xfrm>
          <a:prstGeom prst="rect">
            <a:avLst/>
          </a:prstGeom>
        </p:spPr>
      </p:pic>
    </p:spTree>
    <p:extLst>
      <p:ext uri="{BB962C8B-B14F-4D97-AF65-F5344CB8AC3E}">
        <p14:creationId xmlns:p14="http://schemas.microsoft.com/office/powerpoint/2010/main" val="1611044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C186398-7692-48C7-B17B-B4400754173A}"/>
              </a:ext>
            </a:extLst>
          </p:cNvPr>
          <p:cNvSpPr>
            <a:spLocks noGrp="1"/>
          </p:cNvSpPr>
          <p:nvPr>
            <p:ph type="title"/>
          </p:nvPr>
        </p:nvSpPr>
        <p:spPr/>
        <p:txBody>
          <a:bodyPr/>
          <a:lstStyle/>
          <a:p>
            <a:r>
              <a:rPr lang="en-US" dirty="0" err="1">
                <a:cs typeface="Calibri"/>
              </a:rPr>
              <a:t>Reputația</a:t>
            </a:r>
            <a:r>
              <a:rPr lang="en-US" dirty="0">
                <a:cs typeface="Calibri"/>
              </a:rPr>
              <a:t> Online</a:t>
            </a:r>
            <a:endParaRPr lang="ru-RU" dirty="0"/>
          </a:p>
        </p:txBody>
      </p:sp>
      <p:sp>
        <p:nvSpPr>
          <p:cNvPr id="3" name="Объект 2">
            <a:extLst>
              <a:ext uri="{FF2B5EF4-FFF2-40B4-BE49-F238E27FC236}">
                <a16:creationId xmlns:a16="http://schemas.microsoft.com/office/drawing/2014/main" id="{F1F58599-C34C-441E-A687-EA71E97E684E}"/>
              </a:ext>
            </a:extLst>
          </p:cNvPr>
          <p:cNvSpPr>
            <a:spLocks noGrp="1"/>
          </p:cNvSpPr>
          <p:nvPr>
            <p:ph idx="1"/>
          </p:nvPr>
        </p:nvSpPr>
        <p:spPr/>
        <p:txBody>
          <a:bodyPr vert="horz" lIns="91440" tIns="45720" rIns="91440" bIns="45720" rtlCol="0" anchor="t">
            <a:normAutofit/>
          </a:bodyPr>
          <a:lstStyle/>
          <a:p>
            <a:pPr marL="0" indent="0">
              <a:buNone/>
            </a:pPr>
            <a:r>
              <a:rPr lang="ru-RU" b="1" u="sng" dirty="0" err="1">
                <a:cs typeface="Calibri"/>
              </a:rPr>
              <a:t>Clasificare</a:t>
            </a:r>
            <a:r>
              <a:rPr lang="ru-RU" b="1" u="sng" dirty="0">
                <a:cs typeface="Calibri"/>
              </a:rPr>
              <a:t>:</a:t>
            </a:r>
          </a:p>
          <a:p>
            <a:pPr marL="228600" indent="-228600">
              <a:lnSpc>
                <a:spcPct val="90000"/>
              </a:lnSpc>
              <a:spcBef>
                <a:spcPts val="1000"/>
              </a:spcBef>
              <a:buFont typeface="Arial"/>
              <a:buChar char="•"/>
            </a:pPr>
            <a:r>
              <a:rPr lang="en-US" dirty="0" err="1">
                <a:cs typeface="Calibri"/>
              </a:rPr>
              <a:t>Antreprenorii</a:t>
            </a:r>
            <a:r>
              <a:rPr lang="en-US" dirty="0">
                <a:cs typeface="Calibri"/>
              </a:rPr>
              <a:t> care </a:t>
            </a:r>
            <a:r>
              <a:rPr lang="en-US" dirty="0" err="1">
                <a:cs typeface="Calibri"/>
              </a:rPr>
              <a:t>își</a:t>
            </a:r>
            <a:r>
              <a:rPr lang="en-US" dirty="0">
                <a:cs typeface="Calibri"/>
              </a:rPr>
              <a:t> </a:t>
            </a:r>
            <a:r>
              <a:rPr lang="en-US" dirty="0" err="1">
                <a:cs typeface="Calibri"/>
              </a:rPr>
              <a:t>promovează</a:t>
            </a:r>
            <a:r>
              <a:rPr lang="en-US" dirty="0">
                <a:cs typeface="Calibri"/>
              </a:rPr>
              <a:t> </a:t>
            </a:r>
            <a:r>
              <a:rPr lang="en-US" dirty="0" err="1">
                <a:cs typeface="Calibri"/>
              </a:rPr>
              <a:t>ei</a:t>
            </a:r>
            <a:r>
              <a:rPr lang="en-US" dirty="0">
                <a:cs typeface="Calibri"/>
              </a:rPr>
              <a:t> </a:t>
            </a:r>
            <a:r>
              <a:rPr lang="en-US" dirty="0" err="1">
                <a:cs typeface="Calibri"/>
              </a:rPr>
              <a:t>înșiși</a:t>
            </a:r>
            <a:r>
              <a:rPr lang="en-US" dirty="0">
                <a:cs typeface="Calibri"/>
              </a:rPr>
              <a:t> </a:t>
            </a:r>
            <a:r>
              <a:rPr lang="en-US" dirty="0" err="1">
                <a:cs typeface="Calibri"/>
              </a:rPr>
              <a:t>și</a:t>
            </a:r>
            <a:r>
              <a:rPr lang="en-US" dirty="0">
                <a:cs typeface="Calibri"/>
              </a:rPr>
              <a:t> </a:t>
            </a:r>
            <a:r>
              <a:rPr lang="en-US" dirty="0" err="1">
                <a:cs typeface="Calibri"/>
              </a:rPr>
              <a:t>afacerea</a:t>
            </a:r>
            <a:r>
              <a:rPr lang="en-US" dirty="0">
                <a:cs typeface="Calibri"/>
              </a:rPr>
              <a:t> </a:t>
            </a:r>
            <a:r>
              <a:rPr lang="en-US" dirty="0" err="1">
                <a:cs typeface="Calibri"/>
              </a:rPr>
              <a:t>personală</a:t>
            </a:r>
            <a:r>
              <a:rPr lang="en-US" dirty="0">
                <a:cs typeface="Calibri"/>
              </a:rPr>
              <a:t> </a:t>
            </a:r>
            <a:r>
              <a:rPr lang="en-US" dirty="0" err="1">
                <a:cs typeface="Calibri"/>
              </a:rPr>
              <a:t>prin</a:t>
            </a:r>
            <a:r>
              <a:rPr lang="en-US" dirty="0">
                <a:cs typeface="Calibri"/>
              </a:rPr>
              <a:t> Internet.</a:t>
            </a:r>
          </a:p>
          <a:p>
            <a:pPr marL="228600" indent="-228600">
              <a:lnSpc>
                <a:spcPct val="90000"/>
              </a:lnSpc>
              <a:spcBef>
                <a:spcPts val="1000"/>
              </a:spcBef>
              <a:buFont typeface="Arial"/>
              <a:buChar char="•"/>
            </a:pPr>
            <a:r>
              <a:rPr lang="it-IT" dirty="0" err="1">
                <a:cs typeface="Calibri"/>
              </a:rPr>
              <a:t>Personalități</a:t>
            </a:r>
            <a:r>
              <a:rPr lang="it-IT" dirty="0">
                <a:cs typeface="Calibri"/>
              </a:rPr>
              <a:t> </a:t>
            </a:r>
            <a:r>
              <a:rPr lang="it-IT" dirty="0" err="1">
                <a:cs typeface="Calibri"/>
              </a:rPr>
              <a:t>publice</a:t>
            </a:r>
            <a:r>
              <a:rPr lang="it-IT" dirty="0">
                <a:cs typeface="Calibri"/>
              </a:rPr>
              <a:t>: </a:t>
            </a:r>
            <a:r>
              <a:rPr lang="it-IT" dirty="0" err="1">
                <a:cs typeface="Calibri"/>
              </a:rPr>
              <a:t>scriitori</a:t>
            </a:r>
            <a:r>
              <a:rPr lang="it-IT" dirty="0">
                <a:cs typeface="Calibri"/>
              </a:rPr>
              <a:t>, </a:t>
            </a:r>
            <a:r>
              <a:rPr lang="it-IT" dirty="0" err="1">
                <a:cs typeface="Calibri"/>
              </a:rPr>
              <a:t>bloggeri</a:t>
            </a:r>
            <a:r>
              <a:rPr lang="it-IT" dirty="0">
                <a:cs typeface="Calibri"/>
              </a:rPr>
              <a:t>, </a:t>
            </a:r>
            <a:r>
              <a:rPr lang="it-IT" dirty="0" err="1">
                <a:cs typeface="Calibri"/>
              </a:rPr>
              <a:t>lideri</a:t>
            </a:r>
            <a:r>
              <a:rPr lang="it-IT" dirty="0">
                <a:cs typeface="Calibri"/>
              </a:rPr>
              <a:t> de </a:t>
            </a:r>
            <a:r>
              <a:rPr lang="it-IT" dirty="0" err="1">
                <a:cs typeface="Calibri"/>
              </a:rPr>
              <a:t>opinie</a:t>
            </a:r>
            <a:r>
              <a:rPr lang="it-IT" dirty="0">
                <a:cs typeface="Calibri"/>
              </a:rPr>
              <a:t>, </a:t>
            </a:r>
            <a:r>
              <a:rPr lang="it-IT" dirty="0" err="1">
                <a:cs typeface="Calibri"/>
              </a:rPr>
              <a:t>profesori</a:t>
            </a:r>
            <a:r>
              <a:rPr lang="it-IT" dirty="0">
                <a:cs typeface="Calibri"/>
              </a:rPr>
              <a:t>, </a:t>
            </a:r>
            <a:r>
              <a:rPr lang="it-IT" dirty="0" err="1">
                <a:cs typeface="Calibri"/>
              </a:rPr>
              <a:t>muzicieni</a:t>
            </a:r>
            <a:r>
              <a:rPr lang="it-IT" dirty="0">
                <a:cs typeface="Calibri"/>
              </a:rPr>
              <a:t>, </a:t>
            </a:r>
            <a:r>
              <a:rPr lang="it-IT" dirty="0" err="1">
                <a:cs typeface="Calibri"/>
              </a:rPr>
              <a:t>politicieni</a:t>
            </a:r>
            <a:r>
              <a:rPr lang="it-IT" dirty="0">
                <a:cs typeface="Calibri"/>
              </a:rPr>
              <a:t>, sportivi.</a:t>
            </a:r>
            <a:endParaRPr lang="en-US" dirty="0">
              <a:cs typeface="Calibri"/>
            </a:endParaRPr>
          </a:p>
          <a:p>
            <a:pPr marL="228600" indent="-228600">
              <a:lnSpc>
                <a:spcPct val="90000"/>
              </a:lnSpc>
              <a:spcBef>
                <a:spcPts val="1000"/>
              </a:spcBef>
              <a:buFont typeface="Arial"/>
              <a:buChar char="•"/>
            </a:pPr>
            <a:r>
              <a:rPr lang="en-US" dirty="0" err="1">
                <a:cs typeface="Calibri"/>
              </a:rPr>
              <a:t>Oamenii</a:t>
            </a:r>
            <a:r>
              <a:rPr lang="en-US" dirty="0">
                <a:cs typeface="Calibri"/>
              </a:rPr>
              <a:t> care </a:t>
            </a:r>
            <a:r>
              <a:rPr lang="en-US" dirty="0" err="1">
                <a:cs typeface="Calibri"/>
              </a:rPr>
              <a:t>folosesc</a:t>
            </a:r>
            <a:r>
              <a:rPr lang="en-US" dirty="0">
                <a:cs typeface="Calibri"/>
              </a:rPr>
              <a:t> </a:t>
            </a:r>
            <a:r>
              <a:rPr lang="en-US" dirty="0" err="1">
                <a:cs typeface="Calibri"/>
              </a:rPr>
              <a:t>Internetul</a:t>
            </a:r>
            <a:r>
              <a:rPr lang="en-US" dirty="0">
                <a:cs typeface="Calibri"/>
              </a:rPr>
              <a:t> </a:t>
            </a:r>
            <a:r>
              <a:rPr lang="en-US" dirty="0" err="1">
                <a:cs typeface="Calibri"/>
              </a:rPr>
              <a:t>pentru</a:t>
            </a:r>
            <a:r>
              <a:rPr lang="en-US" dirty="0">
                <a:cs typeface="Calibri"/>
              </a:rPr>
              <a:t> a </a:t>
            </a:r>
            <a:r>
              <a:rPr lang="en-US" dirty="0" err="1">
                <a:cs typeface="Calibri"/>
              </a:rPr>
              <a:t>menține</a:t>
            </a:r>
            <a:r>
              <a:rPr lang="en-US" dirty="0">
                <a:cs typeface="Calibri"/>
              </a:rPr>
              <a:t> </a:t>
            </a:r>
            <a:r>
              <a:rPr lang="en-US" dirty="0" err="1">
                <a:cs typeface="Calibri"/>
              </a:rPr>
              <a:t>contacte</a:t>
            </a:r>
            <a:r>
              <a:rPr lang="en-US" dirty="0">
                <a:cs typeface="Calibri"/>
              </a:rPr>
              <a:t> cu </a:t>
            </a:r>
            <a:r>
              <a:rPr lang="en-US" dirty="0" err="1">
                <a:cs typeface="Calibri"/>
              </a:rPr>
              <a:t>prietenii</a:t>
            </a:r>
            <a:r>
              <a:rPr lang="en-US" dirty="0">
                <a:cs typeface="Calibri"/>
              </a:rPr>
              <a:t>, </a:t>
            </a:r>
            <a:r>
              <a:rPr lang="en-US" dirty="0" err="1">
                <a:cs typeface="Calibri"/>
              </a:rPr>
              <a:t>rudele</a:t>
            </a:r>
            <a:r>
              <a:rPr lang="en-US" dirty="0">
                <a:cs typeface="Calibri"/>
              </a:rPr>
              <a:t> </a:t>
            </a:r>
            <a:r>
              <a:rPr lang="en-US" dirty="0" err="1">
                <a:cs typeface="Calibri"/>
              </a:rPr>
              <a:t>și</a:t>
            </a:r>
            <a:r>
              <a:rPr lang="en-US" dirty="0">
                <a:cs typeface="Calibri"/>
              </a:rPr>
              <a:t> </a:t>
            </a:r>
            <a:r>
              <a:rPr lang="en-US" dirty="0" err="1">
                <a:cs typeface="Calibri"/>
              </a:rPr>
              <a:t>colegii</a:t>
            </a:r>
            <a:r>
              <a:rPr lang="en-US" dirty="0">
                <a:cs typeface="Calibri"/>
              </a:rPr>
              <a:t>.</a:t>
            </a:r>
            <a:endParaRPr lang="ru-RU" dirty="0"/>
          </a:p>
        </p:txBody>
      </p:sp>
    </p:spTree>
    <p:extLst>
      <p:ext uri="{BB962C8B-B14F-4D97-AF65-F5344CB8AC3E}">
        <p14:creationId xmlns:p14="http://schemas.microsoft.com/office/powerpoint/2010/main" val="519636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CEF8762C-F7A0-4BA2-BA1A-685881C21CED}"/>
              </a:ext>
            </a:extLst>
          </p:cNvPr>
          <p:cNvSpPr txBox="1">
            <a:spLocks/>
          </p:cNvSpPr>
          <p:nvPr/>
        </p:nvSpPr>
        <p:spPr>
          <a:xfrm>
            <a:off x="644497" y="228698"/>
            <a:ext cx="8246070" cy="73929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endParaRPr lang="ru-RU" dirty="0"/>
          </a:p>
        </p:txBody>
      </p:sp>
      <p:pic>
        <p:nvPicPr>
          <p:cNvPr id="8" name="Рисунок 8">
            <a:extLst>
              <a:ext uri="{FF2B5EF4-FFF2-40B4-BE49-F238E27FC236}">
                <a16:creationId xmlns:a16="http://schemas.microsoft.com/office/drawing/2014/main" id="{B3E5501B-D6E8-43A7-AA71-7FCC5CF445E9}"/>
              </a:ext>
            </a:extLst>
          </p:cNvPr>
          <p:cNvPicPr>
            <a:picLocks noChangeAspect="1"/>
          </p:cNvPicPr>
          <p:nvPr/>
        </p:nvPicPr>
        <p:blipFill rotWithShape="1">
          <a:blip r:embed="rId2"/>
          <a:srcRect l="11548" t="11739" r="25553" b="5652"/>
          <a:stretch/>
        </p:blipFill>
        <p:spPr>
          <a:xfrm>
            <a:off x="2089750" y="1239885"/>
            <a:ext cx="5053166" cy="3743853"/>
          </a:xfrm>
          <a:prstGeom prst="rect">
            <a:avLst/>
          </a:prstGeom>
        </p:spPr>
      </p:pic>
    </p:spTree>
    <p:extLst>
      <p:ext uri="{BB962C8B-B14F-4D97-AF65-F5344CB8AC3E}">
        <p14:creationId xmlns:p14="http://schemas.microsoft.com/office/powerpoint/2010/main" val="2144608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65A2E16-BE65-42AD-B32B-93A035B5398E}"/>
              </a:ext>
            </a:extLst>
          </p:cNvPr>
          <p:cNvSpPr txBox="1"/>
          <p:nvPr/>
        </p:nvSpPr>
        <p:spPr>
          <a:xfrm>
            <a:off x="375249" y="1151626"/>
            <a:ext cx="8954218"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ru-RU" sz="3200" b="1" dirty="0" err="1">
                <a:solidFill>
                  <a:srgbClr val="C00000"/>
                </a:solidFill>
                <a:cs typeface="Calibri"/>
              </a:rPr>
              <a:t>Cum</a:t>
            </a:r>
            <a:r>
              <a:rPr lang="ru-RU" sz="3200" b="1" dirty="0">
                <a:solidFill>
                  <a:srgbClr val="C00000"/>
                </a:solidFill>
                <a:cs typeface="Calibri"/>
              </a:rPr>
              <a:t> </a:t>
            </a:r>
            <a:r>
              <a:rPr lang="ru-RU" sz="3200" b="1" dirty="0" err="1">
                <a:solidFill>
                  <a:srgbClr val="C00000"/>
                </a:solidFill>
                <a:cs typeface="Calibri"/>
              </a:rPr>
              <a:t>să</a:t>
            </a:r>
            <a:r>
              <a:rPr lang="ru-RU" sz="3200" b="1" dirty="0">
                <a:solidFill>
                  <a:srgbClr val="C00000"/>
                </a:solidFill>
                <a:cs typeface="Calibri"/>
              </a:rPr>
              <a:t> </a:t>
            </a:r>
            <a:r>
              <a:rPr lang="ru-RU" sz="3200" b="1" dirty="0" err="1">
                <a:solidFill>
                  <a:srgbClr val="C00000"/>
                </a:solidFill>
                <a:cs typeface="Calibri"/>
              </a:rPr>
              <a:t>formezi</a:t>
            </a:r>
            <a:r>
              <a:rPr lang="ru-RU" sz="3200" b="1" dirty="0">
                <a:solidFill>
                  <a:srgbClr val="C00000"/>
                </a:solidFill>
                <a:cs typeface="Calibri"/>
              </a:rPr>
              <a:t> </a:t>
            </a:r>
            <a:r>
              <a:rPr lang="ru-RU" sz="3200" b="1" dirty="0" err="1">
                <a:solidFill>
                  <a:srgbClr val="C00000"/>
                </a:solidFill>
                <a:cs typeface="Calibri"/>
              </a:rPr>
              <a:t>imaginea</a:t>
            </a:r>
            <a:r>
              <a:rPr lang="ru-RU" sz="3200" b="1" dirty="0">
                <a:solidFill>
                  <a:srgbClr val="C00000"/>
                </a:solidFill>
                <a:cs typeface="Calibri"/>
              </a:rPr>
              <a:t> </a:t>
            </a:r>
            <a:r>
              <a:rPr lang="ru-RU" sz="3200" b="1" dirty="0" err="1">
                <a:solidFill>
                  <a:srgbClr val="C00000"/>
                </a:solidFill>
                <a:cs typeface="Calibri"/>
              </a:rPr>
              <a:t>dorită</a:t>
            </a:r>
            <a:r>
              <a:rPr lang="ru-RU" sz="3200" b="1" dirty="0">
                <a:solidFill>
                  <a:srgbClr val="C00000"/>
                </a:solidFill>
                <a:cs typeface="Calibri"/>
              </a:rPr>
              <a:t> a </a:t>
            </a:r>
            <a:r>
              <a:rPr lang="ru-RU" sz="3200" b="1" dirty="0" err="1">
                <a:solidFill>
                  <a:srgbClr val="C00000"/>
                </a:solidFill>
                <a:cs typeface="Calibri"/>
              </a:rPr>
              <a:t>reputației</a:t>
            </a:r>
            <a:r>
              <a:rPr lang="ru-RU" sz="3200" b="1" dirty="0">
                <a:solidFill>
                  <a:srgbClr val="C00000"/>
                </a:solidFill>
                <a:cs typeface="Calibri"/>
              </a:rPr>
              <a:t> </a:t>
            </a:r>
            <a:r>
              <a:rPr lang="ru-RU" sz="3200" b="1" dirty="0" err="1">
                <a:solidFill>
                  <a:srgbClr val="C00000"/>
                </a:solidFill>
                <a:cs typeface="Calibri"/>
              </a:rPr>
              <a:t>tale</a:t>
            </a:r>
            <a:r>
              <a:rPr lang="ru-RU" sz="3200" b="1" dirty="0">
                <a:solidFill>
                  <a:srgbClr val="C00000"/>
                </a:solidFill>
                <a:cs typeface="Calibri"/>
              </a:rPr>
              <a:t>?</a:t>
            </a:r>
            <a:endParaRPr lang="ru-RU"/>
          </a:p>
        </p:txBody>
      </p:sp>
      <p:pic>
        <p:nvPicPr>
          <p:cNvPr id="7" name="Рисунок 7">
            <a:extLst>
              <a:ext uri="{FF2B5EF4-FFF2-40B4-BE49-F238E27FC236}">
                <a16:creationId xmlns:a16="http://schemas.microsoft.com/office/drawing/2014/main" id="{356BFC84-2E02-4E40-83EA-BAC09A17C409}"/>
              </a:ext>
            </a:extLst>
          </p:cNvPr>
          <p:cNvPicPr>
            <a:picLocks noChangeAspect="1"/>
          </p:cNvPicPr>
          <p:nvPr/>
        </p:nvPicPr>
        <p:blipFill rotWithShape="1">
          <a:blip r:embed="rId2"/>
          <a:srcRect l="18039" t="11111" r="14902" b="694"/>
          <a:stretch/>
        </p:blipFill>
        <p:spPr>
          <a:xfrm>
            <a:off x="2380891" y="1735904"/>
            <a:ext cx="4416701" cy="3268816"/>
          </a:xfrm>
          <a:prstGeom prst="rect">
            <a:avLst/>
          </a:prstGeom>
        </p:spPr>
      </p:pic>
      <p:sp>
        <p:nvSpPr>
          <p:cNvPr id="10" name="Заголовок 1">
            <a:extLst>
              <a:ext uri="{FF2B5EF4-FFF2-40B4-BE49-F238E27FC236}">
                <a16:creationId xmlns:a16="http://schemas.microsoft.com/office/drawing/2014/main" id="{9D1A7C3A-BE17-440D-988E-2ACEB10D6290}"/>
              </a:ext>
            </a:extLst>
          </p:cNvPr>
          <p:cNvSpPr txBox="1">
            <a:spLocks/>
          </p:cNvSpPr>
          <p:nvPr/>
        </p:nvSpPr>
        <p:spPr>
          <a:xfrm>
            <a:off x="644497" y="228698"/>
            <a:ext cx="8246070" cy="73929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endParaRPr lang="ru-RU" dirty="0"/>
          </a:p>
        </p:txBody>
      </p:sp>
    </p:spTree>
    <p:extLst>
      <p:ext uri="{BB962C8B-B14F-4D97-AF65-F5344CB8AC3E}">
        <p14:creationId xmlns:p14="http://schemas.microsoft.com/office/powerpoint/2010/main" val="2542138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cs typeface="Calibri"/>
              </a:rPr>
              <a:t>Introducere</a:t>
            </a:r>
            <a:endParaRPr lang="en-US" dirty="0" err="1"/>
          </a:p>
        </p:txBody>
      </p:sp>
      <p:sp>
        <p:nvSpPr>
          <p:cNvPr id="3" name="Content Placeholder 2"/>
          <p:cNvSpPr>
            <a:spLocks noGrp="1"/>
          </p:cNvSpPr>
          <p:nvPr>
            <p:ph idx="1"/>
          </p:nvPr>
        </p:nvSpPr>
        <p:spPr/>
        <p:txBody>
          <a:bodyPr vert="horz" lIns="91440" tIns="45720" rIns="91440" bIns="45720" rtlCol="0" anchor="t">
            <a:noAutofit/>
          </a:bodyPr>
          <a:lstStyle/>
          <a:p>
            <a:pPr marL="0" indent="0">
              <a:buNone/>
            </a:pPr>
            <a:r>
              <a:rPr lang="en-US" sz="1800" dirty="0">
                <a:cs typeface="Calibri"/>
              </a:rPr>
              <a:t>1. 10 reguli </a:t>
            </a:r>
            <a:r>
              <a:rPr lang="en-US" sz="1800" dirty="0" err="1">
                <a:cs typeface="Calibri"/>
              </a:rPr>
              <a:t>pentru</a:t>
            </a:r>
            <a:r>
              <a:rPr lang="en-US" sz="1800" dirty="0">
                <a:cs typeface="Calibri"/>
              </a:rPr>
              <a:t> o </a:t>
            </a:r>
            <a:r>
              <a:rPr lang="en-US" sz="1800" dirty="0" err="1">
                <a:cs typeface="Calibri"/>
              </a:rPr>
              <a:t>navigare</a:t>
            </a:r>
            <a:r>
              <a:rPr lang="en-US" sz="1800" dirty="0">
                <a:cs typeface="Calibri"/>
              </a:rPr>
              <a:t> </a:t>
            </a:r>
            <a:r>
              <a:rPr lang="en-US" sz="1800" dirty="0" err="1">
                <a:cs typeface="Calibri"/>
              </a:rPr>
              <a:t>sigură</a:t>
            </a:r>
            <a:r>
              <a:rPr lang="en-US" sz="1800" dirty="0">
                <a:cs typeface="Calibri"/>
              </a:rPr>
              <a:t> pe Internet.</a:t>
            </a:r>
            <a:br>
              <a:rPr lang="en-US" sz="1800" dirty="0">
                <a:cs typeface="Calibri"/>
              </a:rPr>
            </a:br>
            <a:r>
              <a:rPr lang="en-US" sz="1800" dirty="0">
                <a:cs typeface="Calibri"/>
              </a:rPr>
              <a:t>2. </a:t>
            </a:r>
            <a:r>
              <a:rPr lang="en-US" sz="1800" dirty="0" err="1">
                <a:cs typeface="Calibri"/>
              </a:rPr>
              <a:t>Hărțuirea</a:t>
            </a:r>
            <a:r>
              <a:rPr lang="en-US" sz="1800" dirty="0">
                <a:cs typeface="Calibri"/>
              </a:rPr>
              <a:t> </a:t>
            </a:r>
            <a:r>
              <a:rPr lang="en-US" sz="1800" dirty="0" err="1">
                <a:cs typeface="Calibri"/>
              </a:rPr>
              <a:t>în</a:t>
            </a:r>
            <a:r>
              <a:rPr lang="en-US" sz="1800" dirty="0">
                <a:cs typeface="Calibri"/>
              </a:rPr>
              <a:t> </a:t>
            </a:r>
            <a:r>
              <a:rPr lang="en-US" sz="1800" dirty="0" err="1">
                <a:cs typeface="Calibri"/>
              </a:rPr>
              <a:t>mediul</a:t>
            </a:r>
            <a:r>
              <a:rPr lang="en-US" sz="1800" dirty="0">
                <a:cs typeface="Calibri"/>
              </a:rPr>
              <a:t> Online.</a:t>
            </a:r>
            <a:br>
              <a:rPr lang="en-US" sz="1800" dirty="0">
                <a:cs typeface="Calibri"/>
              </a:rPr>
            </a:br>
            <a:r>
              <a:rPr lang="en-US" sz="1800" dirty="0">
                <a:cs typeface="Calibri"/>
              </a:rPr>
              <a:t>3. </a:t>
            </a:r>
            <a:r>
              <a:rPr lang="en-US" sz="1800" dirty="0" err="1">
                <a:cs typeface="Calibri"/>
              </a:rPr>
              <a:t>Reputația</a:t>
            </a:r>
            <a:r>
              <a:rPr lang="en-US" sz="1800" dirty="0">
                <a:cs typeface="Calibri"/>
              </a:rPr>
              <a:t> Online.</a:t>
            </a:r>
            <a:br>
              <a:rPr lang="en-US" sz="1800" dirty="0">
                <a:cs typeface="Calibri"/>
              </a:rPr>
            </a:br>
            <a:r>
              <a:rPr lang="en-US" sz="1800" dirty="0">
                <a:cs typeface="Calibri"/>
              </a:rPr>
              <a:t>4. Cum </a:t>
            </a:r>
            <a:r>
              <a:rPr lang="en-US" sz="1800" dirty="0" err="1">
                <a:cs typeface="Calibri"/>
              </a:rPr>
              <a:t>recunoaștem</a:t>
            </a:r>
            <a:r>
              <a:rPr lang="en-US" sz="1800" dirty="0">
                <a:cs typeface="Calibri"/>
              </a:rPr>
              <a:t> un calculator </a:t>
            </a:r>
            <a:r>
              <a:rPr lang="en-US" sz="1800" dirty="0" err="1">
                <a:cs typeface="Calibri"/>
              </a:rPr>
              <a:t>virusat</a:t>
            </a:r>
            <a:r>
              <a:rPr lang="en-US" sz="1800" dirty="0">
                <a:cs typeface="Calibri"/>
              </a:rPr>
              <a:t>?</a:t>
            </a:r>
            <a:br>
              <a:rPr lang="en-US" sz="1800" dirty="0">
                <a:cs typeface="Calibri"/>
              </a:rPr>
            </a:br>
            <a:r>
              <a:rPr lang="en-US" sz="1800" dirty="0">
                <a:cs typeface="Calibri"/>
              </a:rPr>
              <a:t>5. </a:t>
            </a:r>
            <a:r>
              <a:rPr lang="en-US" sz="1800" dirty="0" err="1">
                <a:cs typeface="Calibri"/>
              </a:rPr>
              <a:t>Protecție</a:t>
            </a:r>
            <a:r>
              <a:rPr lang="en-US" sz="1800" dirty="0">
                <a:cs typeface="Calibri"/>
              </a:rPr>
              <a:t> antivirus.</a:t>
            </a:r>
            <a:br>
              <a:rPr lang="en-US" sz="1800" dirty="0">
                <a:cs typeface="Calibri"/>
              </a:rPr>
            </a:br>
            <a:r>
              <a:rPr lang="en-US" sz="1800" dirty="0">
                <a:cs typeface="Calibri"/>
              </a:rPr>
              <a:t>6. </a:t>
            </a:r>
            <a:r>
              <a:rPr lang="en-US" sz="1800" dirty="0" err="1">
                <a:cs typeface="Calibri"/>
              </a:rPr>
              <a:t>Securitatea</a:t>
            </a:r>
            <a:r>
              <a:rPr lang="en-US" sz="1800" dirty="0">
                <a:cs typeface="Calibri"/>
              </a:rPr>
              <a:t> </a:t>
            </a:r>
            <a:r>
              <a:rPr lang="en-US" sz="1800" dirty="0" err="1">
                <a:cs typeface="Calibri"/>
              </a:rPr>
              <a:t>informațiilor</a:t>
            </a:r>
            <a:r>
              <a:rPr lang="en-US" sz="1800" dirty="0">
                <a:cs typeface="Calibri"/>
              </a:rPr>
              <a:t>.</a:t>
            </a:r>
            <a:br>
              <a:rPr lang="en-US" sz="1800" dirty="0">
                <a:cs typeface="Calibri"/>
              </a:rPr>
            </a:br>
            <a:r>
              <a:rPr lang="en-US" sz="1800" dirty="0">
                <a:cs typeface="Calibri"/>
              </a:rPr>
              <a:t>7. Spam-urile.</a:t>
            </a:r>
            <a:br>
              <a:rPr lang="en-US" sz="1800" dirty="0">
                <a:cs typeface="Calibri"/>
              </a:rPr>
            </a:br>
            <a:r>
              <a:rPr lang="en-US" sz="1800" dirty="0">
                <a:cs typeface="Calibri"/>
              </a:rPr>
              <a:t>8. Spyware &amp; Keyloggers.</a:t>
            </a:r>
            <a:br>
              <a:rPr lang="en-US" sz="1800" dirty="0">
                <a:cs typeface="Calibri"/>
              </a:rPr>
            </a:br>
            <a:r>
              <a:rPr lang="en-US" sz="1800" dirty="0">
                <a:cs typeface="Calibri"/>
              </a:rPr>
              <a:t>9. </a:t>
            </a:r>
            <a:r>
              <a:rPr lang="en-US" sz="1800" dirty="0" err="1">
                <a:cs typeface="Calibri"/>
              </a:rPr>
              <a:t>Comunicarea</a:t>
            </a:r>
            <a:r>
              <a:rPr lang="en-US" sz="1800" dirty="0">
                <a:cs typeface="Calibri"/>
              </a:rPr>
              <a:t> pe </a:t>
            </a:r>
            <a:r>
              <a:rPr lang="en-US" sz="1800" dirty="0" err="1">
                <a:cs typeface="Calibri"/>
              </a:rPr>
              <a:t>rețelele</a:t>
            </a:r>
            <a:r>
              <a:rPr lang="en-US" sz="1800" dirty="0">
                <a:cs typeface="Calibri"/>
              </a:rPr>
              <a:t> de </a:t>
            </a:r>
            <a:r>
              <a:rPr lang="en-US" sz="1800" dirty="0" err="1">
                <a:cs typeface="Calibri"/>
              </a:rPr>
              <a:t>socializare</a:t>
            </a:r>
            <a:r>
              <a:rPr lang="en-US" sz="1800" dirty="0">
                <a:cs typeface="Calibri"/>
              </a:rPr>
              <a:t>.</a:t>
            </a:r>
            <a:br>
              <a:rPr lang="en-US" sz="1800" dirty="0">
                <a:cs typeface="Calibri"/>
              </a:rPr>
            </a:br>
            <a:r>
              <a:rPr lang="en-US" sz="1800" dirty="0">
                <a:cs typeface="Calibri"/>
              </a:rPr>
              <a:t>10. </a:t>
            </a:r>
            <a:r>
              <a:rPr lang="en-US" sz="1800" dirty="0" err="1">
                <a:cs typeface="Calibri"/>
              </a:rPr>
              <a:t>Adresele</a:t>
            </a:r>
            <a:r>
              <a:rPr lang="en-US" sz="1800" dirty="0">
                <a:cs typeface="Calibri"/>
              </a:rPr>
              <a:t> de e-mail </a:t>
            </a:r>
            <a:r>
              <a:rPr lang="en-US" sz="1800" dirty="0" err="1">
                <a:cs typeface="Calibri"/>
              </a:rPr>
              <a:t>pentru</a:t>
            </a:r>
            <a:r>
              <a:rPr lang="en-US" sz="1800" dirty="0">
                <a:cs typeface="Calibri"/>
              </a:rPr>
              <a:t> phishing.</a:t>
            </a:r>
            <a:br>
              <a:rPr lang="en-US" sz="1800" dirty="0">
                <a:cs typeface="Calibri"/>
              </a:rPr>
            </a:br>
            <a:endParaRPr lang="en-US" sz="1800" dirty="0">
              <a:cs typeface="Calibri"/>
            </a:endParaRPr>
          </a:p>
          <a:p>
            <a:endParaRPr lang="en-US" sz="1800" dirty="0">
              <a:cs typeface="Calibri"/>
            </a:endParaRPr>
          </a:p>
          <a:p>
            <a:endParaRPr lang="en-US" sz="1800" dirty="0">
              <a:cs typeface="Calibri"/>
            </a:endParaRPr>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2782B0CA-CF0B-4A29-AE3F-230B8AC13517}"/>
              </a:ext>
            </a:extLst>
          </p:cNvPr>
          <p:cNvSpPr txBox="1">
            <a:spLocks/>
          </p:cNvSpPr>
          <p:nvPr/>
        </p:nvSpPr>
        <p:spPr>
          <a:xfrm>
            <a:off x="644497" y="228698"/>
            <a:ext cx="8246070" cy="739290"/>
          </a:xfrm>
          <a:prstGeom prst="rect">
            <a:avLst/>
          </a:prstGeom>
        </p:spPr>
        <p:txBody>
          <a:bodyPr vert="horz" lIns="91440" tIns="45720" rIns="91440" bIns="45720" rtlCol="0" anchor="ctr">
            <a:normAutofit/>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endParaRPr lang="ru-RU" dirty="0"/>
          </a:p>
        </p:txBody>
      </p:sp>
      <p:sp>
        <p:nvSpPr>
          <p:cNvPr id="6" name="TextBox 5">
            <a:extLst>
              <a:ext uri="{FF2B5EF4-FFF2-40B4-BE49-F238E27FC236}">
                <a16:creationId xmlns:a16="http://schemas.microsoft.com/office/drawing/2014/main" id="{A947AE87-3AA3-4450-BBC1-B1AE988730C8}"/>
              </a:ext>
            </a:extLst>
          </p:cNvPr>
          <p:cNvSpPr txBox="1"/>
          <p:nvPr/>
        </p:nvSpPr>
        <p:spPr>
          <a:xfrm>
            <a:off x="10784" y="1210933"/>
            <a:ext cx="9133215" cy="46166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rgbClr val="C00000"/>
                </a:solidFill>
                <a:latin typeface="Calibri Light"/>
              </a:rPr>
              <a:t>Ce </a:t>
            </a:r>
            <a:r>
              <a:rPr lang="en-US" sz="2400" b="1" err="1">
                <a:solidFill>
                  <a:srgbClr val="C00000"/>
                </a:solidFill>
                <a:latin typeface="Calibri Light"/>
              </a:rPr>
              <a:t>doresc</a:t>
            </a:r>
            <a:r>
              <a:rPr lang="en-US" sz="2400" b="1" dirty="0">
                <a:solidFill>
                  <a:srgbClr val="C00000"/>
                </a:solidFill>
                <a:latin typeface="Calibri Light"/>
              </a:rPr>
              <a:t> </a:t>
            </a:r>
            <a:r>
              <a:rPr lang="en-US" sz="2400" b="1" err="1">
                <a:solidFill>
                  <a:srgbClr val="C00000"/>
                </a:solidFill>
                <a:latin typeface="Calibri Light"/>
              </a:rPr>
              <a:t>să</a:t>
            </a:r>
            <a:r>
              <a:rPr lang="en-US" sz="2400" b="1" dirty="0">
                <a:solidFill>
                  <a:srgbClr val="C00000"/>
                </a:solidFill>
                <a:latin typeface="Calibri Light"/>
              </a:rPr>
              <a:t> se </a:t>
            </a:r>
            <a:r>
              <a:rPr lang="en-US" sz="2400" b="1" err="1">
                <a:solidFill>
                  <a:srgbClr val="C00000"/>
                </a:solidFill>
                <a:latin typeface="Calibri Light"/>
              </a:rPr>
              <a:t>cunoască</a:t>
            </a:r>
            <a:r>
              <a:rPr lang="en-US" sz="2400" b="1" dirty="0">
                <a:solidFill>
                  <a:srgbClr val="C00000"/>
                </a:solidFill>
                <a:latin typeface="Calibri Light"/>
              </a:rPr>
              <a:t> </a:t>
            </a:r>
            <a:r>
              <a:rPr lang="en-US" sz="2400" b="1" err="1">
                <a:solidFill>
                  <a:srgbClr val="C00000"/>
                </a:solidFill>
                <a:latin typeface="Calibri Light"/>
              </a:rPr>
              <a:t>despre</a:t>
            </a:r>
            <a:r>
              <a:rPr lang="en-US" sz="2400" b="1" dirty="0">
                <a:solidFill>
                  <a:srgbClr val="C00000"/>
                </a:solidFill>
                <a:latin typeface="Calibri Light"/>
              </a:rPr>
              <a:t> mine pe </a:t>
            </a:r>
            <a:r>
              <a:rPr lang="en-US" sz="2400" b="1" err="1">
                <a:solidFill>
                  <a:srgbClr val="C00000"/>
                </a:solidFill>
                <a:latin typeface="Calibri Light"/>
              </a:rPr>
              <a:t>rețelele</a:t>
            </a:r>
            <a:r>
              <a:rPr lang="en-US" sz="2400" b="1" dirty="0">
                <a:solidFill>
                  <a:srgbClr val="C00000"/>
                </a:solidFill>
                <a:latin typeface="Calibri Light"/>
              </a:rPr>
              <a:t> de </a:t>
            </a:r>
            <a:r>
              <a:rPr lang="en-US" sz="2400" b="1" err="1">
                <a:solidFill>
                  <a:srgbClr val="C00000"/>
                </a:solidFill>
                <a:latin typeface="Calibri Light"/>
              </a:rPr>
              <a:t>socializare</a:t>
            </a:r>
            <a:r>
              <a:rPr lang="en-US" sz="2400" b="1" dirty="0">
                <a:solidFill>
                  <a:srgbClr val="C00000"/>
                </a:solidFill>
                <a:latin typeface="Calibri Light"/>
              </a:rPr>
              <a:t>?</a:t>
            </a:r>
            <a:r>
              <a:rPr lang="ru-RU" sz="2400" b="1" dirty="0">
                <a:solidFill>
                  <a:srgbClr val="C00000"/>
                </a:solidFill>
                <a:latin typeface="Calibri Light"/>
                <a:cs typeface="Calibri Light"/>
              </a:rPr>
              <a:t>​</a:t>
            </a:r>
            <a:endParaRPr lang="ru-RU" sz="2400" b="1" dirty="0">
              <a:solidFill>
                <a:srgbClr val="C00000"/>
              </a:solidFill>
              <a:cs typeface="Calibri"/>
            </a:endParaRPr>
          </a:p>
        </p:txBody>
      </p:sp>
      <p:sp>
        <p:nvSpPr>
          <p:cNvPr id="7" name="TextBox 6">
            <a:extLst>
              <a:ext uri="{FF2B5EF4-FFF2-40B4-BE49-F238E27FC236}">
                <a16:creationId xmlns:a16="http://schemas.microsoft.com/office/drawing/2014/main" id="{2EC58B84-AE5E-47BE-A753-09E1917B7D1E}"/>
              </a:ext>
            </a:extLst>
          </p:cNvPr>
          <p:cNvSpPr txBox="1"/>
          <p:nvPr/>
        </p:nvSpPr>
        <p:spPr>
          <a:xfrm>
            <a:off x="75481" y="1674603"/>
            <a:ext cx="4572000" cy="2585323"/>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dirty="0" err="1">
                <a:cs typeface="Arial"/>
              </a:rPr>
              <a:t>Unde</a:t>
            </a:r>
            <a:r>
              <a:rPr lang="en-US" dirty="0">
                <a:cs typeface="Arial"/>
              </a:rPr>
              <a:t> </a:t>
            </a:r>
            <a:r>
              <a:rPr lang="en-US" dirty="0" err="1">
                <a:cs typeface="Arial"/>
              </a:rPr>
              <a:t>lucrez</a:t>
            </a:r>
            <a:r>
              <a:rPr lang="en-US" dirty="0">
                <a:cs typeface="Arial"/>
              </a:rPr>
              <a:t>;​</a:t>
            </a:r>
          </a:p>
          <a:p>
            <a:pPr>
              <a:buChar char="•"/>
            </a:pPr>
            <a:r>
              <a:rPr lang="en-US" dirty="0" err="1">
                <a:cs typeface="Arial"/>
              </a:rPr>
              <a:t>În</a:t>
            </a:r>
            <a:r>
              <a:rPr lang="en-US" dirty="0">
                <a:cs typeface="Arial"/>
              </a:rPr>
              <a:t> care </a:t>
            </a:r>
            <a:r>
              <a:rPr lang="en-US" dirty="0" err="1">
                <a:cs typeface="Arial"/>
              </a:rPr>
              <a:t>domeniu</a:t>
            </a:r>
            <a:r>
              <a:rPr lang="en-US" dirty="0">
                <a:cs typeface="Arial"/>
              </a:rPr>
              <a:t> sunt specialist;​</a:t>
            </a:r>
            <a:endParaRPr lang="en-US" dirty="0">
              <a:cs typeface="Calibri"/>
            </a:endParaRPr>
          </a:p>
          <a:p>
            <a:pPr>
              <a:buChar char="•"/>
            </a:pPr>
            <a:r>
              <a:rPr lang="en-US" dirty="0">
                <a:cs typeface="Arial"/>
              </a:rPr>
              <a:t>Ce </a:t>
            </a:r>
            <a:r>
              <a:rPr lang="en-US" dirty="0" err="1">
                <a:cs typeface="Arial"/>
              </a:rPr>
              <a:t>beneficii</a:t>
            </a:r>
            <a:r>
              <a:rPr lang="en-US" dirty="0">
                <a:cs typeface="Arial"/>
              </a:rPr>
              <a:t> </a:t>
            </a:r>
            <a:r>
              <a:rPr lang="en-US" dirty="0" err="1">
                <a:cs typeface="Arial"/>
              </a:rPr>
              <a:t>aduc</a:t>
            </a:r>
            <a:r>
              <a:rPr lang="en-US" dirty="0">
                <a:cs typeface="Arial"/>
              </a:rPr>
              <a:t> </a:t>
            </a:r>
            <a:r>
              <a:rPr lang="en-US" dirty="0" err="1">
                <a:cs typeface="Arial"/>
              </a:rPr>
              <a:t>oamenilor</a:t>
            </a:r>
            <a:r>
              <a:rPr lang="en-US" dirty="0">
                <a:cs typeface="Arial"/>
              </a:rPr>
              <a:t>;​</a:t>
            </a:r>
            <a:endParaRPr lang="en-US" dirty="0">
              <a:cs typeface="Calibri"/>
            </a:endParaRPr>
          </a:p>
          <a:p>
            <a:pPr>
              <a:buChar char="•"/>
            </a:pPr>
            <a:r>
              <a:rPr lang="en-US" dirty="0">
                <a:cs typeface="Arial"/>
              </a:rPr>
              <a:t>Ce </a:t>
            </a:r>
            <a:r>
              <a:rPr lang="en-US" dirty="0" err="1">
                <a:cs typeface="Arial"/>
              </a:rPr>
              <a:t>proiecte</a:t>
            </a:r>
            <a:r>
              <a:rPr lang="en-US" dirty="0">
                <a:cs typeface="Arial"/>
              </a:rPr>
              <a:t> </a:t>
            </a:r>
            <a:r>
              <a:rPr lang="en-US" dirty="0" err="1">
                <a:cs typeface="Arial"/>
              </a:rPr>
              <a:t>desfășor</a:t>
            </a:r>
            <a:r>
              <a:rPr lang="en-US" dirty="0">
                <a:cs typeface="Arial"/>
              </a:rPr>
              <a:t>;​</a:t>
            </a:r>
            <a:endParaRPr lang="en-US" dirty="0">
              <a:cs typeface="Calibri"/>
            </a:endParaRPr>
          </a:p>
          <a:p>
            <a:pPr>
              <a:buChar char="•"/>
            </a:pPr>
            <a:r>
              <a:rPr lang="en-US" dirty="0">
                <a:cs typeface="Arial"/>
              </a:rPr>
              <a:t>Care sunt </a:t>
            </a:r>
            <a:r>
              <a:rPr lang="en-US" dirty="0" err="1">
                <a:cs typeface="Arial"/>
              </a:rPr>
              <a:t>alte</a:t>
            </a:r>
            <a:r>
              <a:rPr lang="en-US" dirty="0">
                <a:cs typeface="Arial"/>
              </a:rPr>
              <a:t> </a:t>
            </a:r>
            <a:r>
              <a:rPr lang="en-US" dirty="0" err="1">
                <a:cs typeface="Arial"/>
              </a:rPr>
              <a:t>interese</a:t>
            </a:r>
            <a:r>
              <a:rPr lang="en-US" dirty="0">
                <a:cs typeface="Arial"/>
              </a:rPr>
              <a:t> </a:t>
            </a:r>
            <a:r>
              <a:rPr lang="en-US" dirty="0" err="1">
                <a:cs typeface="Arial"/>
              </a:rPr>
              <a:t>decât</a:t>
            </a:r>
            <a:r>
              <a:rPr lang="en-US" dirty="0">
                <a:cs typeface="Arial"/>
              </a:rPr>
              <a:t> </a:t>
            </a:r>
            <a:r>
              <a:rPr lang="en-US" dirty="0" err="1">
                <a:cs typeface="Arial"/>
              </a:rPr>
              <a:t>cele</a:t>
            </a:r>
            <a:r>
              <a:rPr lang="en-US" dirty="0">
                <a:cs typeface="Arial"/>
              </a:rPr>
              <a:t> </a:t>
            </a:r>
            <a:r>
              <a:rPr lang="en-US" dirty="0" err="1">
                <a:cs typeface="Arial"/>
              </a:rPr>
              <a:t>profesionale</a:t>
            </a:r>
            <a:r>
              <a:rPr lang="en-US" dirty="0">
                <a:cs typeface="Arial"/>
              </a:rPr>
              <a:t>;​</a:t>
            </a:r>
            <a:endParaRPr lang="en-US" dirty="0">
              <a:cs typeface="Calibri"/>
            </a:endParaRPr>
          </a:p>
          <a:p>
            <a:pPr>
              <a:buChar char="•"/>
            </a:pPr>
            <a:r>
              <a:rPr lang="en-US" dirty="0">
                <a:cs typeface="Arial"/>
              </a:rPr>
              <a:t>Fie </a:t>
            </a:r>
            <a:r>
              <a:rPr lang="en-US" dirty="0" err="1">
                <a:cs typeface="Arial"/>
              </a:rPr>
              <a:t>că</a:t>
            </a:r>
            <a:r>
              <a:rPr lang="en-US" dirty="0">
                <a:cs typeface="Arial"/>
              </a:rPr>
              <a:t> sunt </a:t>
            </a:r>
            <a:r>
              <a:rPr lang="en-US" dirty="0" err="1">
                <a:cs typeface="Arial"/>
              </a:rPr>
              <a:t>gata</a:t>
            </a:r>
            <a:r>
              <a:rPr lang="en-US" dirty="0">
                <a:cs typeface="Arial"/>
              </a:rPr>
              <a:t> </a:t>
            </a:r>
            <a:r>
              <a:rPr lang="en-US" dirty="0" err="1">
                <a:cs typeface="Arial"/>
              </a:rPr>
              <a:t>să</a:t>
            </a:r>
            <a:r>
              <a:rPr lang="en-US" dirty="0">
                <a:cs typeface="Arial"/>
              </a:rPr>
              <a:t> </a:t>
            </a:r>
            <a:r>
              <a:rPr lang="en-US" dirty="0" err="1">
                <a:cs typeface="Arial"/>
              </a:rPr>
              <a:t>împărtășesc</a:t>
            </a:r>
            <a:r>
              <a:rPr lang="en-US" dirty="0">
                <a:cs typeface="Arial"/>
              </a:rPr>
              <a:t> </a:t>
            </a:r>
            <a:r>
              <a:rPr lang="en-US" dirty="0" err="1">
                <a:cs typeface="Arial"/>
              </a:rPr>
              <a:t>sau</a:t>
            </a:r>
            <a:r>
              <a:rPr lang="en-US" dirty="0">
                <a:cs typeface="Arial"/>
              </a:rPr>
              <a:t> nu </a:t>
            </a:r>
            <a:r>
              <a:rPr lang="en-US" dirty="0" err="1">
                <a:cs typeface="Arial"/>
              </a:rPr>
              <a:t>părți</a:t>
            </a:r>
            <a:r>
              <a:rPr lang="en-US" dirty="0">
                <a:cs typeface="Arial"/>
              </a:rPr>
              <a:t> ale  </a:t>
            </a:r>
            <a:r>
              <a:rPr lang="en-US" dirty="0" err="1">
                <a:cs typeface="Arial"/>
              </a:rPr>
              <a:t>vieții</a:t>
            </a:r>
            <a:r>
              <a:rPr lang="en-US" dirty="0">
                <a:cs typeface="Arial"/>
              </a:rPr>
              <a:t> </a:t>
            </a:r>
            <a:r>
              <a:rPr lang="en-US" dirty="0" err="1">
                <a:cs typeface="Arial"/>
              </a:rPr>
              <a:t>mele</a:t>
            </a:r>
            <a:r>
              <a:rPr lang="en-US" dirty="0">
                <a:cs typeface="Arial"/>
              </a:rPr>
              <a:t> </a:t>
            </a:r>
            <a:r>
              <a:rPr lang="en-US" dirty="0" err="1">
                <a:cs typeface="Arial"/>
              </a:rPr>
              <a:t>personale</a:t>
            </a:r>
            <a:r>
              <a:rPr lang="en-US" dirty="0">
                <a:cs typeface="Arial"/>
              </a:rPr>
              <a:t>; </a:t>
            </a:r>
            <a:r>
              <a:rPr lang="en-US" dirty="0" err="1">
                <a:cs typeface="Arial"/>
              </a:rPr>
              <a:t>dacă</a:t>
            </a:r>
            <a:r>
              <a:rPr lang="en-US" dirty="0">
                <a:cs typeface="Arial"/>
              </a:rPr>
              <a:t> da, care </a:t>
            </a:r>
            <a:r>
              <a:rPr lang="en-US" dirty="0" err="1">
                <a:cs typeface="Arial"/>
              </a:rPr>
              <a:t>dintre</a:t>
            </a:r>
            <a:r>
              <a:rPr lang="en-US" dirty="0">
                <a:cs typeface="Arial"/>
              </a:rPr>
              <a:t> </a:t>
            </a:r>
            <a:r>
              <a:rPr lang="en-US" dirty="0" err="1">
                <a:cs typeface="Arial"/>
              </a:rPr>
              <a:t>ele</a:t>
            </a:r>
            <a:r>
              <a:rPr lang="en-US" dirty="0">
                <a:cs typeface="Arial"/>
              </a:rPr>
              <a:t>?</a:t>
            </a:r>
            <a:endParaRPr lang="en-US" dirty="0">
              <a:cs typeface="Calibri"/>
            </a:endParaRPr>
          </a:p>
        </p:txBody>
      </p:sp>
      <p:pic>
        <p:nvPicPr>
          <p:cNvPr id="8" name="Рисунок 8" descr="Изображение выглядит как небо&#10;&#10;Описание создано с высокой степенью достоверности">
            <a:extLst>
              <a:ext uri="{FF2B5EF4-FFF2-40B4-BE49-F238E27FC236}">
                <a16:creationId xmlns:a16="http://schemas.microsoft.com/office/drawing/2014/main" id="{BB77DD52-1F66-4206-A822-44508C396DC3}"/>
              </a:ext>
            </a:extLst>
          </p:cNvPr>
          <p:cNvPicPr>
            <a:picLocks noChangeAspect="1"/>
          </p:cNvPicPr>
          <p:nvPr/>
        </p:nvPicPr>
        <p:blipFill>
          <a:blip r:embed="rId2"/>
          <a:stretch>
            <a:fillRect/>
          </a:stretch>
        </p:blipFill>
        <p:spPr>
          <a:xfrm>
            <a:off x="5452793" y="1757362"/>
            <a:ext cx="2724150" cy="2771775"/>
          </a:xfrm>
          <a:prstGeom prst="rect">
            <a:avLst/>
          </a:prstGeom>
        </p:spPr>
      </p:pic>
    </p:spTree>
    <p:extLst>
      <p:ext uri="{BB962C8B-B14F-4D97-AF65-F5344CB8AC3E}">
        <p14:creationId xmlns:p14="http://schemas.microsoft.com/office/powerpoint/2010/main" val="28098000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F43E2FF1-B5BF-4F2C-AD18-0A3A3715E5A0}"/>
              </a:ext>
            </a:extLst>
          </p:cNvPr>
          <p:cNvSpPr>
            <a:spLocks noGrp="1"/>
          </p:cNvSpPr>
          <p:nvPr>
            <p:ph idx="1"/>
          </p:nvPr>
        </p:nvSpPr>
        <p:spPr>
          <a:xfrm>
            <a:off x="125476" y="1350111"/>
            <a:ext cx="8882267" cy="3790826"/>
          </a:xfrm>
        </p:spPr>
        <p:txBody>
          <a:bodyPr vert="horz" lIns="91440" tIns="45720" rIns="91440" bIns="45720" rtlCol="0" anchor="t">
            <a:normAutofit/>
          </a:bodyPr>
          <a:lstStyle/>
          <a:p>
            <a:pPr>
              <a:buNone/>
            </a:pPr>
            <a:r>
              <a:rPr lang="en-US" dirty="0">
                <a:cs typeface="Calibri"/>
              </a:rPr>
              <a:t>1.</a:t>
            </a:r>
            <a:r>
              <a:rPr lang="en-US" dirty="0">
                <a:solidFill>
                  <a:srgbClr val="C00000"/>
                </a:solidFill>
                <a:cs typeface="Calibri"/>
              </a:rPr>
              <a:t>Gândește-te </a:t>
            </a:r>
            <a:r>
              <a:rPr lang="en-US" dirty="0" err="1">
                <a:solidFill>
                  <a:srgbClr val="C00000"/>
                </a:solidFill>
                <a:cs typeface="Calibri"/>
              </a:rPr>
              <a:t>ce</a:t>
            </a:r>
            <a:r>
              <a:rPr lang="en-US" dirty="0">
                <a:solidFill>
                  <a:srgbClr val="C00000"/>
                </a:solidFill>
                <a:cs typeface="Calibri"/>
              </a:rPr>
              <a:t> </a:t>
            </a:r>
            <a:r>
              <a:rPr lang="en-US" dirty="0" err="1">
                <a:solidFill>
                  <a:srgbClr val="C00000"/>
                </a:solidFill>
                <a:cs typeface="Calibri"/>
              </a:rPr>
              <a:t>vrei</a:t>
            </a:r>
            <a:r>
              <a:rPr lang="en-US" dirty="0">
                <a:solidFill>
                  <a:srgbClr val="C00000"/>
                </a:solidFill>
                <a:cs typeface="Calibri"/>
              </a:rPr>
              <a:t> ca </a:t>
            </a:r>
            <a:r>
              <a:rPr lang="en-US" dirty="0" err="1">
                <a:solidFill>
                  <a:srgbClr val="C00000"/>
                </a:solidFill>
                <a:cs typeface="Calibri"/>
              </a:rPr>
              <a:t>oamenii</a:t>
            </a:r>
            <a:r>
              <a:rPr lang="en-US" dirty="0">
                <a:solidFill>
                  <a:srgbClr val="C00000"/>
                </a:solidFill>
                <a:cs typeface="Calibri"/>
              </a:rPr>
              <a:t> </a:t>
            </a:r>
            <a:r>
              <a:rPr lang="en-US" dirty="0" err="1">
                <a:solidFill>
                  <a:srgbClr val="C00000"/>
                </a:solidFill>
                <a:cs typeface="Calibri"/>
              </a:rPr>
              <a:t>să</a:t>
            </a:r>
            <a:r>
              <a:rPr lang="en-US" dirty="0">
                <a:solidFill>
                  <a:srgbClr val="C00000"/>
                </a:solidFill>
                <a:cs typeface="Calibri"/>
              </a:rPr>
              <a:t> </a:t>
            </a:r>
            <a:r>
              <a:rPr lang="en-US" dirty="0" err="1">
                <a:solidFill>
                  <a:srgbClr val="C00000"/>
                </a:solidFill>
                <a:cs typeface="Calibri"/>
              </a:rPr>
              <a:t>creadă</a:t>
            </a:r>
            <a:r>
              <a:rPr lang="en-US" dirty="0">
                <a:solidFill>
                  <a:srgbClr val="C00000"/>
                </a:solidFill>
                <a:cs typeface="Calibri"/>
              </a:rPr>
              <a:t> </a:t>
            </a:r>
            <a:r>
              <a:rPr lang="en-US" dirty="0" err="1">
                <a:solidFill>
                  <a:srgbClr val="C00000"/>
                </a:solidFill>
                <a:cs typeface="Calibri"/>
              </a:rPr>
              <a:t>despre</a:t>
            </a:r>
            <a:r>
              <a:rPr lang="en-US" dirty="0">
                <a:solidFill>
                  <a:srgbClr val="C00000"/>
                </a:solidFill>
                <a:cs typeface="Calibri"/>
              </a:rPr>
              <a:t> tine</a:t>
            </a:r>
            <a:endParaRPr lang="ru-RU" dirty="0">
              <a:solidFill>
                <a:srgbClr val="C00000"/>
              </a:solidFill>
              <a:cs typeface="Calibri"/>
            </a:endParaRPr>
          </a:p>
          <a:p>
            <a:pPr marL="228600" indent="-228600">
              <a:lnSpc>
                <a:spcPct val="90000"/>
              </a:lnSpc>
              <a:spcBef>
                <a:spcPts val="1000"/>
              </a:spcBef>
              <a:buFont typeface="Arial"/>
              <a:buChar char="•"/>
            </a:pPr>
            <a:r>
              <a:rPr lang="en-US" sz="1800" dirty="0" err="1">
                <a:solidFill>
                  <a:srgbClr val="000000"/>
                </a:solidFill>
                <a:cs typeface="Calibri"/>
              </a:rPr>
              <a:t>Exemple</a:t>
            </a:r>
            <a:r>
              <a:rPr lang="en-US" sz="1800" dirty="0">
                <a:solidFill>
                  <a:srgbClr val="000000"/>
                </a:solidFill>
                <a:cs typeface="Calibri"/>
              </a:rPr>
              <a:t> de </a:t>
            </a:r>
            <a:r>
              <a:rPr lang="en-US" sz="1800" dirty="0" err="1">
                <a:solidFill>
                  <a:srgbClr val="000000"/>
                </a:solidFill>
                <a:cs typeface="Calibri"/>
              </a:rPr>
              <a:t>formulare</a:t>
            </a:r>
            <a:r>
              <a:rPr lang="en-US" sz="1800" dirty="0">
                <a:solidFill>
                  <a:srgbClr val="000000"/>
                </a:solidFill>
                <a:cs typeface="Calibri"/>
              </a:rPr>
              <a:t> "</a:t>
            </a:r>
            <a:r>
              <a:rPr lang="en-US" sz="1800" dirty="0" err="1">
                <a:solidFill>
                  <a:srgbClr val="000000"/>
                </a:solidFill>
                <a:cs typeface="Calibri"/>
              </a:rPr>
              <a:t>Vreau</a:t>
            </a:r>
            <a:r>
              <a:rPr lang="en-US" sz="1800" dirty="0">
                <a:solidFill>
                  <a:srgbClr val="000000"/>
                </a:solidFill>
                <a:cs typeface="Calibri"/>
              </a:rPr>
              <a:t> </a:t>
            </a:r>
            <a:r>
              <a:rPr lang="en-US" sz="1800" dirty="0" err="1">
                <a:solidFill>
                  <a:srgbClr val="000000"/>
                </a:solidFill>
                <a:cs typeface="Calibri"/>
              </a:rPr>
              <a:t>să</a:t>
            </a:r>
            <a:r>
              <a:rPr lang="en-US" sz="1800" dirty="0">
                <a:solidFill>
                  <a:srgbClr val="000000"/>
                </a:solidFill>
                <a:cs typeface="Calibri"/>
              </a:rPr>
              <a:t> </a:t>
            </a:r>
            <a:r>
              <a:rPr lang="en-US" sz="1800" dirty="0" err="1">
                <a:solidFill>
                  <a:srgbClr val="000000"/>
                </a:solidFill>
                <a:cs typeface="Calibri"/>
              </a:rPr>
              <a:t>oamenii</a:t>
            </a:r>
            <a:r>
              <a:rPr lang="en-US" sz="1800" dirty="0">
                <a:solidFill>
                  <a:srgbClr val="000000"/>
                </a:solidFill>
                <a:cs typeface="Calibri"/>
              </a:rPr>
              <a:t> sa </a:t>
            </a:r>
            <a:r>
              <a:rPr lang="en-US" sz="1800" dirty="0" err="1">
                <a:solidFill>
                  <a:srgbClr val="000000"/>
                </a:solidFill>
                <a:cs typeface="Calibri"/>
              </a:rPr>
              <a:t>stie</a:t>
            </a:r>
            <a:r>
              <a:rPr lang="en-US" sz="1800" dirty="0">
                <a:solidFill>
                  <a:srgbClr val="000000"/>
                </a:solidFill>
                <a:cs typeface="Calibri"/>
              </a:rPr>
              <a:t> </a:t>
            </a:r>
            <a:r>
              <a:rPr lang="en-US" sz="1800" dirty="0" err="1">
                <a:solidFill>
                  <a:srgbClr val="000000"/>
                </a:solidFill>
                <a:cs typeface="Calibri"/>
              </a:rPr>
              <a:t>și</a:t>
            </a:r>
            <a:r>
              <a:rPr lang="en-US" sz="1800" dirty="0">
                <a:solidFill>
                  <a:srgbClr val="000000"/>
                </a:solidFill>
                <a:cs typeface="Calibri"/>
              </a:rPr>
              <a:t> </a:t>
            </a:r>
            <a:r>
              <a:rPr lang="en-US" sz="1800" dirty="0" err="1">
                <a:solidFill>
                  <a:srgbClr val="000000"/>
                </a:solidFill>
                <a:cs typeface="Calibri"/>
              </a:rPr>
              <a:t>să</a:t>
            </a:r>
            <a:r>
              <a:rPr lang="en-US" sz="1800" dirty="0">
                <a:solidFill>
                  <a:srgbClr val="000000"/>
                </a:solidFill>
                <a:cs typeface="Calibri"/>
              </a:rPr>
              <a:t> </a:t>
            </a:r>
            <a:r>
              <a:rPr lang="en-US" sz="1800" dirty="0" err="1">
                <a:solidFill>
                  <a:srgbClr val="000000"/>
                </a:solidFill>
                <a:cs typeface="Calibri"/>
              </a:rPr>
              <a:t>vorbesca</a:t>
            </a:r>
            <a:r>
              <a:rPr lang="en-US" sz="1800" dirty="0">
                <a:solidFill>
                  <a:srgbClr val="000000"/>
                </a:solidFill>
                <a:cs typeface="Calibri"/>
              </a:rPr>
              <a:t> </a:t>
            </a:r>
            <a:r>
              <a:rPr lang="en-US" sz="1800" dirty="0" err="1">
                <a:solidFill>
                  <a:srgbClr val="000000"/>
                </a:solidFill>
                <a:cs typeface="Calibri"/>
              </a:rPr>
              <a:t>despre</a:t>
            </a:r>
            <a:r>
              <a:rPr lang="en-US" sz="1800" dirty="0">
                <a:solidFill>
                  <a:srgbClr val="000000"/>
                </a:solidFill>
                <a:cs typeface="Calibri"/>
              </a:rPr>
              <a:t> mine </a:t>
            </a:r>
            <a:r>
              <a:rPr lang="en-US" sz="1800" dirty="0" err="1">
                <a:solidFill>
                  <a:srgbClr val="000000"/>
                </a:solidFill>
                <a:cs typeface="Calibri"/>
              </a:rPr>
              <a:t>urmatoarele</a:t>
            </a:r>
          </a:p>
          <a:p>
            <a:pPr marL="0" indent="0">
              <a:lnSpc>
                <a:spcPct val="90000"/>
              </a:lnSpc>
              <a:spcBef>
                <a:spcPts val="1000"/>
              </a:spcBef>
              <a:buNone/>
            </a:pPr>
            <a:r>
              <a:rPr lang="en-US" sz="1800" dirty="0">
                <a:solidFill>
                  <a:srgbClr val="000000"/>
                </a:solidFill>
                <a:cs typeface="Calibri"/>
              </a:rPr>
              <a:t>     </a:t>
            </a:r>
            <a:r>
              <a:rPr lang="en-US" sz="1800" dirty="0" err="1">
                <a:solidFill>
                  <a:srgbClr val="000000"/>
                </a:solidFill>
                <a:cs typeface="Calibri"/>
              </a:rPr>
              <a:t>lucruri</a:t>
            </a:r>
            <a:r>
              <a:rPr lang="en-US" sz="1800" dirty="0">
                <a:solidFill>
                  <a:srgbClr val="000000"/>
                </a:solidFill>
                <a:cs typeface="Calibri"/>
              </a:rPr>
              <a:t>  ..."</a:t>
            </a:r>
            <a:endParaRPr lang="en-US" sz="1800" dirty="0">
              <a:cs typeface="Calibri"/>
            </a:endParaRPr>
          </a:p>
          <a:p>
            <a:pPr marL="228600" indent="-228600">
              <a:lnSpc>
                <a:spcPct val="90000"/>
              </a:lnSpc>
              <a:spcBef>
                <a:spcPts val="1000"/>
              </a:spcBef>
              <a:buFont typeface="Arial"/>
              <a:buChar char="•"/>
            </a:pPr>
            <a:r>
              <a:rPr lang="en-US" sz="1800" dirty="0">
                <a:solidFill>
                  <a:srgbClr val="000000"/>
                </a:solidFill>
                <a:cs typeface="Calibri"/>
              </a:rPr>
              <a:t>"</a:t>
            </a:r>
            <a:r>
              <a:rPr lang="en-US" sz="1800" dirty="0" err="1">
                <a:solidFill>
                  <a:srgbClr val="000000"/>
                </a:solidFill>
                <a:cs typeface="Calibri"/>
              </a:rPr>
              <a:t>Semyon</a:t>
            </a:r>
            <a:r>
              <a:rPr lang="en-US" sz="1800" dirty="0">
                <a:solidFill>
                  <a:srgbClr val="000000"/>
                </a:solidFill>
                <a:cs typeface="Calibri"/>
              </a:rPr>
              <a:t> </a:t>
            </a:r>
            <a:r>
              <a:rPr lang="en-US" sz="1800" dirty="0" err="1">
                <a:solidFill>
                  <a:srgbClr val="000000"/>
                </a:solidFill>
                <a:cs typeface="Calibri"/>
              </a:rPr>
              <a:t>este</a:t>
            </a:r>
            <a:r>
              <a:rPr lang="en-US" sz="1800" dirty="0">
                <a:solidFill>
                  <a:srgbClr val="000000"/>
                </a:solidFill>
                <a:cs typeface="Calibri"/>
              </a:rPr>
              <a:t> un </a:t>
            </a:r>
            <a:r>
              <a:rPr lang="en-US" sz="1800" dirty="0" err="1">
                <a:solidFill>
                  <a:srgbClr val="000000"/>
                </a:solidFill>
                <a:cs typeface="Calibri"/>
              </a:rPr>
              <a:t>profesor</a:t>
            </a:r>
            <a:r>
              <a:rPr lang="en-US" sz="1800" dirty="0">
                <a:solidFill>
                  <a:srgbClr val="000000"/>
                </a:solidFill>
                <a:cs typeface="Calibri"/>
              </a:rPr>
              <a:t> de </a:t>
            </a:r>
            <a:r>
              <a:rPr lang="en-US" sz="1800" dirty="0" err="1">
                <a:solidFill>
                  <a:srgbClr val="000000"/>
                </a:solidFill>
                <a:cs typeface="Calibri"/>
              </a:rPr>
              <a:t>limba</a:t>
            </a:r>
            <a:r>
              <a:rPr lang="en-US" sz="1800" dirty="0">
                <a:solidFill>
                  <a:srgbClr val="000000"/>
                </a:solidFill>
                <a:cs typeface="Calibri"/>
              </a:rPr>
              <a:t> </a:t>
            </a:r>
            <a:r>
              <a:rPr lang="en-US" sz="1800" dirty="0" err="1">
                <a:solidFill>
                  <a:srgbClr val="000000"/>
                </a:solidFill>
                <a:cs typeface="Calibri"/>
              </a:rPr>
              <a:t>engleză</a:t>
            </a:r>
            <a:r>
              <a:rPr lang="en-US" sz="1800" dirty="0">
                <a:solidFill>
                  <a:srgbClr val="000000"/>
                </a:solidFill>
                <a:cs typeface="Calibri"/>
              </a:rPr>
              <a:t>, el </a:t>
            </a:r>
            <a:r>
              <a:rPr lang="en-US" sz="1800" dirty="0" err="1">
                <a:solidFill>
                  <a:srgbClr val="000000"/>
                </a:solidFill>
                <a:cs typeface="Calibri"/>
              </a:rPr>
              <a:t>poate</a:t>
            </a:r>
            <a:r>
              <a:rPr lang="en-US" sz="1800" dirty="0">
                <a:solidFill>
                  <a:srgbClr val="000000"/>
                </a:solidFill>
                <a:cs typeface="Calibri"/>
              </a:rPr>
              <a:t> </a:t>
            </a:r>
            <a:r>
              <a:rPr lang="en-US" sz="1800" dirty="0" err="1">
                <a:solidFill>
                  <a:srgbClr val="000000"/>
                </a:solidFill>
                <a:cs typeface="Calibri"/>
              </a:rPr>
              <a:t>explica</a:t>
            </a:r>
            <a:r>
              <a:rPr lang="en-US" sz="1800" dirty="0">
                <a:solidFill>
                  <a:srgbClr val="000000"/>
                </a:solidFill>
                <a:cs typeface="Calibri"/>
              </a:rPr>
              <a:t> </a:t>
            </a:r>
            <a:r>
              <a:rPr lang="en-US" sz="1800" dirty="0" err="1">
                <a:solidFill>
                  <a:srgbClr val="000000"/>
                </a:solidFill>
                <a:cs typeface="Calibri"/>
              </a:rPr>
              <a:t>gramatica</a:t>
            </a:r>
            <a:r>
              <a:rPr lang="en-US" sz="1800" dirty="0">
                <a:solidFill>
                  <a:srgbClr val="000000"/>
                </a:solidFill>
                <a:cs typeface="Calibri"/>
              </a:rPr>
              <a:t> </a:t>
            </a:r>
            <a:r>
              <a:rPr lang="en-US" sz="1800" dirty="0" err="1">
                <a:solidFill>
                  <a:srgbClr val="000000"/>
                </a:solidFill>
                <a:cs typeface="Calibri"/>
              </a:rPr>
              <a:t>copiilor</a:t>
            </a:r>
            <a:r>
              <a:rPr lang="en-US" sz="1800" dirty="0">
                <a:solidFill>
                  <a:srgbClr val="000000"/>
                </a:solidFill>
                <a:cs typeface="Calibri"/>
              </a:rPr>
              <a:t>, </a:t>
            </a:r>
            <a:r>
              <a:rPr lang="en-US" sz="1800" dirty="0" err="1">
                <a:solidFill>
                  <a:srgbClr val="000000"/>
                </a:solidFill>
                <a:cs typeface="Calibri"/>
              </a:rPr>
              <a:t>astfel</a:t>
            </a:r>
            <a:r>
              <a:rPr lang="en-US" sz="1800" dirty="0">
                <a:solidFill>
                  <a:srgbClr val="000000"/>
                </a:solidFill>
                <a:cs typeface="Calibri"/>
              </a:rPr>
              <a:t> </a:t>
            </a:r>
            <a:r>
              <a:rPr lang="en-US" sz="1800" dirty="0" err="1">
                <a:solidFill>
                  <a:srgbClr val="000000"/>
                </a:solidFill>
                <a:cs typeface="Calibri"/>
              </a:rPr>
              <a:t>încât</a:t>
            </a:r>
            <a:r>
              <a:rPr lang="en-US" sz="1800" dirty="0">
                <a:solidFill>
                  <a:srgbClr val="000000"/>
                </a:solidFill>
                <a:cs typeface="Calibri"/>
              </a:rPr>
              <a:t> </a:t>
            </a:r>
            <a:r>
              <a:rPr lang="en-US" sz="1800" dirty="0" err="1">
                <a:solidFill>
                  <a:srgbClr val="000000"/>
                </a:solidFill>
                <a:cs typeface="Calibri"/>
              </a:rPr>
              <a:t>ei</a:t>
            </a:r>
            <a:r>
              <a:rPr lang="en-US" sz="1800" dirty="0">
                <a:solidFill>
                  <a:srgbClr val="000000"/>
                </a:solidFill>
                <a:cs typeface="Calibri"/>
              </a:rPr>
              <a:t> </a:t>
            </a:r>
            <a:r>
              <a:rPr lang="en-US" sz="1800" dirty="0" err="1">
                <a:solidFill>
                  <a:srgbClr val="000000"/>
                </a:solidFill>
                <a:cs typeface="Calibri"/>
              </a:rPr>
              <a:t>să</a:t>
            </a:r>
            <a:r>
              <a:rPr lang="en-US" sz="1800" dirty="0">
                <a:solidFill>
                  <a:srgbClr val="000000"/>
                </a:solidFill>
                <a:cs typeface="Calibri"/>
              </a:rPr>
              <a:t> nu </a:t>
            </a:r>
            <a:r>
              <a:rPr lang="en-US" sz="1800" dirty="0" err="1">
                <a:solidFill>
                  <a:srgbClr val="000000"/>
                </a:solidFill>
                <a:cs typeface="Calibri"/>
              </a:rPr>
              <a:t>mai</a:t>
            </a:r>
            <a:r>
              <a:rPr lang="en-US" sz="1800" dirty="0">
                <a:solidFill>
                  <a:srgbClr val="000000"/>
                </a:solidFill>
                <a:cs typeface="Calibri"/>
              </a:rPr>
              <a:t> o </a:t>
            </a:r>
            <a:r>
              <a:rPr lang="en-US" sz="1800" dirty="0" err="1">
                <a:solidFill>
                  <a:srgbClr val="000000"/>
                </a:solidFill>
                <a:cs typeface="Calibri"/>
              </a:rPr>
              <a:t>urască</a:t>
            </a:r>
            <a:r>
              <a:rPr lang="en-US" sz="1800" dirty="0">
                <a:solidFill>
                  <a:srgbClr val="000000"/>
                </a:solidFill>
                <a:cs typeface="Calibri"/>
              </a:rPr>
              <a:t>. El are un </a:t>
            </a:r>
            <a:r>
              <a:rPr lang="en-US" sz="1800" dirty="0" err="1">
                <a:solidFill>
                  <a:srgbClr val="000000"/>
                </a:solidFill>
                <a:cs typeface="Calibri"/>
              </a:rPr>
              <a:t>farmec</a:t>
            </a:r>
            <a:r>
              <a:rPr lang="en-US" sz="1800" dirty="0">
                <a:solidFill>
                  <a:srgbClr val="000000"/>
                </a:solidFill>
                <a:cs typeface="Calibri"/>
              </a:rPr>
              <a:t>, </a:t>
            </a:r>
            <a:r>
              <a:rPr lang="en-US" sz="1800" dirty="0" err="1">
                <a:solidFill>
                  <a:srgbClr val="000000"/>
                </a:solidFill>
                <a:cs typeface="Calibri"/>
              </a:rPr>
              <a:t>iar</a:t>
            </a:r>
            <a:r>
              <a:rPr lang="en-US" sz="1800" dirty="0">
                <a:solidFill>
                  <a:srgbClr val="000000"/>
                </a:solidFill>
                <a:cs typeface="Calibri"/>
              </a:rPr>
              <a:t> </a:t>
            </a:r>
            <a:r>
              <a:rPr lang="en-US" sz="1800" dirty="0" err="1">
                <a:solidFill>
                  <a:srgbClr val="000000"/>
                </a:solidFill>
                <a:cs typeface="Calibri"/>
              </a:rPr>
              <a:t>copii</a:t>
            </a:r>
            <a:r>
              <a:rPr lang="en-US" sz="1800" dirty="0">
                <a:solidFill>
                  <a:srgbClr val="000000"/>
                </a:solidFill>
                <a:cs typeface="Calibri"/>
              </a:rPr>
              <a:t> sunt </a:t>
            </a:r>
            <a:r>
              <a:rPr lang="en-US" sz="1800" dirty="0" err="1">
                <a:solidFill>
                  <a:srgbClr val="000000"/>
                </a:solidFill>
                <a:cs typeface="Calibri"/>
              </a:rPr>
              <a:t>atrași</a:t>
            </a:r>
            <a:r>
              <a:rPr lang="en-US" sz="1800" dirty="0">
                <a:solidFill>
                  <a:srgbClr val="000000"/>
                </a:solidFill>
                <a:cs typeface="Calibri"/>
              </a:rPr>
              <a:t> de el de la prima </a:t>
            </a:r>
            <a:r>
              <a:rPr lang="en-US" sz="1800" dirty="0" err="1">
                <a:solidFill>
                  <a:srgbClr val="000000"/>
                </a:solidFill>
                <a:cs typeface="Calibri"/>
              </a:rPr>
              <a:t>întâlnire</a:t>
            </a:r>
            <a:r>
              <a:rPr lang="en-US" sz="1800" dirty="0">
                <a:solidFill>
                  <a:srgbClr val="000000"/>
                </a:solidFill>
                <a:cs typeface="Calibri"/>
              </a:rPr>
              <a:t>. Modest, </a:t>
            </a:r>
            <a:r>
              <a:rPr lang="en-US" sz="1800" dirty="0" err="1">
                <a:solidFill>
                  <a:srgbClr val="000000"/>
                </a:solidFill>
                <a:cs typeface="Calibri"/>
              </a:rPr>
              <a:t>adecvat</a:t>
            </a:r>
            <a:r>
              <a:rPr lang="en-US" sz="1800" dirty="0">
                <a:solidFill>
                  <a:srgbClr val="000000"/>
                </a:solidFill>
                <a:cs typeface="Calibri"/>
              </a:rPr>
              <a:t>. "</a:t>
            </a:r>
            <a:endParaRPr lang="en-US" sz="1800" dirty="0">
              <a:cs typeface="Calibri"/>
            </a:endParaRPr>
          </a:p>
          <a:p>
            <a:pPr marL="228600" indent="-228600">
              <a:lnSpc>
                <a:spcPct val="90000"/>
              </a:lnSpc>
              <a:spcBef>
                <a:spcPts val="1000"/>
              </a:spcBef>
              <a:buFont typeface="Arial"/>
              <a:buChar char="•"/>
            </a:pPr>
            <a:r>
              <a:rPr lang="en-US" sz="1800" dirty="0">
                <a:solidFill>
                  <a:srgbClr val="000000"/>
                </a:solidFill>
                <a:cs typeface="Calibri"/>
              </a:rPr>
              <a:t>"Maria - </a:t>
            </a:r>
            <a:r>
              <a:rPr lang="en-US" sz="1800" dirty="0" err="1">
                <a:solidFill>
                  <a:srgbClr val="000000"/>
                </a:solidFill>
                <a:cs typeface="Calibri"/>
              </a:rPr>
              <a:t>scrie</a:t>
            </a:r>
            <a:r>
              <a:rPr lang="en-US" sz="1800" dirty="0">
                <a:solidFill>
                  <a:srgbClr val="000000"/>
                </a:solidFill>
                <a:cs typeface="Calibri"/>
              </a:rPr>
              <a:t> </a:t>
            </a:r>
            <a:r>
              <a:rPr lang="en-US" sz="1800" dirty="0" err="1">
                <a:solidFill>
                  <a:srgbClr val="000000"/>
                </a:solidFill>
                <a:cs typeface="Calibri"/>
              </a:rPr>
              <a:t>articole</a:t>
            </a:r>
            <a:r>
              <a:rPr lang="en-US" sz="1800" dirty="0">
                <a:solidFill>
                  <a:srgbClr val="000000"/>
                </a:solidFill>
                <a:cs typeface="Calibri"/>
              </a:rPr>
              <a:t>, </a:t>
            </a:r>
            <a:r>
              <a:rPr lang="en-US" sz="1800" dirty="0" err="1">
                <a:solidFill>
                  <a:srgbClr val="000000"/>
                </a:solidFill>
                <a:cs typeface="Calibri"/>
              </a:rPr>
              <a:t>articolele</a:t>
            </a:r>
            <a:r>
              <a:rPr lang="en-US" sz="1800" dirty="0">
                <a:solidFill>
                  <a:srgbClr val="000000"/>
                </a:solidFill>
                <a:cs typeface="Calibri"/>
              </a:rPr>
              <a:t> </a:t>
            </a:r>
            <a:r>
              <a:rPr lang="en-US" sz="1800" dirty="0" err="1">
                <a:solidFill>
                  <a:srgbClr val="000000"/>
                </a:solidFill>
                <a:cs typeface="Calibri"/>
              </a:rPr>
              <a:t>ei</a:t>
            </a:r>
            <a:r>
              <a:rPr lang="en-US" sz="1800" dirty="0">
                <a:solidFill>
                  <a:srgbClr val="000000"/>
                </a:solidFill>
                <a:cs typeface="Calibri"/>
              </a:rPr>
              <a:t> sunt </a:t>
            </a:r>
            <a:r>
              <a:rPr lang="en-US" sz="1800" dirty="0" err="1">
                <a:solidFill>
                  <a:srgbClr val="000000"/>
                </a:solidFill>
                <a:cs typeface="Calibri"/>
              </a:rPr>
              <a:t>editate</a:t>
            </a:r>
            <a:r>
              <a:rPr lang="en-US" sz="1800" dirty="0">
                <a:solidFill>
                  <a:srgbClr val="000000"/>
                </a:solidFill>
                <a:cs typeface="Calibri"/>
              </a:rPr>
              <a:t> de </a:t>
            </a:r>
            <a:r>
              <a:rPr lang="en-US" sz="1800" dirty="0" err="1">
                <a:solidFill>
                  <a:srgbClr val="000000"/>
                </a:solidFill>
                <a:cs typeface="Calibri"/>
              </a:rPr>
              <a:t>editori</a:t>
            </a:r>
            <a:r>
              <a:rPr lang="en-US" sz="1800" dirty="0">
                <a:solidFill>
                  <a:srgbClr val="000000"/>
                </a:solidFill>
                <a:cs typeface="Calibri"/>
              </a:rPr>
              <a:t> </a:t>
            </a:r>
            <a:r>
              <a:rPr lang="en-US" sz="1800" dirty="0" err="1">
                <a:solidFill>
                  <a:srgbClr val="000000"/>
                </a:solidFill>
                <a:cs typeface="Calibri"/>
              </a:rPr>
              <a:t>pentru</a:t>
            </a:r>
            <a:r>
              <a:rPr lang="en-US" sz="1800" dirty="0">
                <a:solidFill>
                  <a:srgbClr val="000000"/>
                </a:solidFill>
                <a:cs typeface="Calibri"/>
              </a:rPr>
              <a:t> prima </a:t>
            </a:r>
            <a:r>
              <a:rPr lang="en-US" sz="1800" dirty="0" err="1">
                <a:solidFill>
                  <a:srgbClr val="000000"/>
                </a:solidFill>
                <a:cs typeface="Calibri"/>
              </a:rPr>
              <a:t>dată</a:t>
            </a:r>
            <a:r>
              <a:rPr lang="en-US" sz="1800" dirty="0">
                <a:solidFill>
                  <a:srgbClr val="000000"/>
                </a:solidFill>
                <a:cs typeface="Calibri"/>
              </a:rPr>
              <a:t> </a:t>
            </a:r>
            <a:r>
              <a:rPr lang="en-US" sz="1800" dirty="0" err="1">
                <a:solidFill>
                  <a:srgbClr val="000000"/>
                </a:solidFill>
                <a:cs typeface="Calibri"/>
              </a:rPr>
              <a:t>și</a:t>
            </a:r>
            <a:r>
              <a:rPr lang="en-US" sz="1800" dirty="0">
                <a:solidFill>
                  <a:srgbClr val="000000"/>
                </a:solidFill>
                <a:cs typeface="Calibri"/>
              </a:rPr>
              <a:t> sunt </a:t>
            </a:r>
            <a:r>
              <a:rPr lang="en-US" sz="1800" dirty="0" err="1">
                <a:solidFill>
                  <a:srgbClr val="000000"/>
                </a:solidFill>
                <a:cs typeface="Calibri"/>
              </a:rPr>
              <a:t>în</a:t>
            </a:r>
            <a:r>
              <a:rPr lang="en-US" sz="1800" dirty="0">
                <a:solidFill>
                  <a:srgbClr val="000000"/>
                </a:solidFill>
                <a:cs typeface="Calibri"/>
              </a:rPr>
              <a:t> general </a:t>
            </a:r>
            <a:r>
              <a:rPr lang="en-US" sz="1800" dirty="0" err="1">
                <a:solidFill>
                  <a:srgbClr val="000000"/>
                </a:solidFill>
                <a:cs typeface="Calibri"/>
              </a:rPr>
              <a:t>gata</a:t>
            </a:r>
            <a:r>
              <a:rPr lang="en-US" sz="1800" dirty="0">
                <a:solidFill>
                  <a:srgbClr val="000000"/>
                </a:solidFill>
                <a:cs typeface="Calibri"/>
              </a:rPr>
              <a:t> sa </a:t>
            </a:r>
            <a:r>
              <a:rPr lang="en-US" sz="1800" dirty="0" err="1">
                <a:solidFill>
                  <a:srgbClr val="000000"/>
                </a:solidFill>
                <a:cs typeface="Calibri"/>
              </a:rPr>
              <a:t>accepte</a:t>
            </a:r>
            <a:r>
              <a:rPr lang="en-US" sz="1800" dirty="0">
                <a:solidFill>
                  <a:srgbClr val="000000"/>
                </a:solidFill>
                <a:cs typeface="Calibri"/>
              </a:rPr>
              <a:t> un </a:t>
            </a:r>
            <a:r>
              <a:rPr lang="en-US" sz="1800" dirty="0" err="1">
                <a:solidFill>
                  <a:srgbClr val="000000"/>
                </a:solidFill>
                <a:cs typeface="Calibri"/>
              </a:rPr>
              <a:t>articol</a:t>
            </a:r>
            <a:r>
              <a:rPr lang="en-US" sz="1800" dirty="0">
                <a:solidFill>
                  <a:srgbClr val="000000"/>
                </a:solidFill>
                <a:cs typeface="Calibri"/>
              </a:rPr>
              <a:t> de la </a:t>
            </a:r>
            <a:r>
              <a:rPr lang="en-US" sz="1800" dirty="0" err="1">
                <a:solidFill>
                  <a:srgbClr val="000000"/>
                </a:solidFill>
                <a:cs typeface="Calibri"/>
              </a:rPr>
              <a:t>ea</a:t>
            </a:r>
            <a:r>
              <a:rPr lang="en-US" sz="1800" dirty="0">
                <a:solidFill>
                  <a:srgbClr val="000000"/>
                </a:solidFill>
                <a:cs typeface="Calibri"/>
              </a:rPr>
              <a:t> pe </a:t>
            </a:r>
            <a:r>
              <a:rPr lang="en-US" sz="1800" dirty="0" err="1">
                <a:solidFill>
                  <a:srgbClr val="000000"/>
                </a:solidFill>
                <a:cs typeface="Calibri"/>
              </a:rPr>
              <a:t>orice</a:t>
            </a:r>
            <a:r>
              <a:rPr lang="en-US" sz="1800" dirty="0">
                <a:solidFill>
                  <a:srgbClr val="000000"/>
                </a:solidFill>
                <a:cs typeface="Calibri"/>
              </a:rPr>
              <a:t> </a:t>
            </a:r>
            <a:r>
              <a:rPr lang="en-US" sz="1800" dirty="0" err="1">
                <a:solidFill>
                  <a:srgbClr val="000000"/>
                </a:solidFill>
                <a:cs typeface="Calibri"/>
              </a:rPr>
              <a:t>subiect</a:t>
            </a:r>
            <a:r>
              <a:rPr lang="en-US" sz="1800" dirty="0">
                <a:solidFill>
                  <a:srgbClr val="000000"/>
                </a:solidFill>
                <a:cs typeface="Calibri"/>
              </a:rPr>
              <a:t>, </a:t>
            </a:r>
            <a:r>
              <a:rPr lang="en-US" sz="1800" dirty="0" err="1">
                <a:solidFill>
                  <a:srgbClr val="000000"/>
                </a:solidFill>
                <a:cs typeface="Calibri"/>
              </a:rPr>
              <a:t>pentru</a:t>
            </a:r>
            <a:r>
              <a:rPr lang="en-US" sz="1800" dirty="0">
                <a:solidFill>
                  <a:srgbClr val="000000"/>
                </a:solidFill>
                <a:cs typeface="Calibri"/>
              </a:rPr>
              <a:t> ca sunt </a:t>
            </a:r>
            <a:r>
              <a:rPr lang="en-US" sz="1800" dirty="0" err="1">
                <a:solidFill>
                  <a:srgbClr val="000000"/>
                </a:solidFill>
                <a:cs typeface="Calibri"/>
              </a:rPr>
              <a:t>încrezători</a:t>
            </a:r>
            <a:r>
              <a:rPr lang="en-US" sz="1800" dirty="0">
                <a:solidFill>
                  <a:srgbClr val="000000"/>
                </a:solidFill>
                <a:cs typeface="Calibri"/>
              </a:rPr>
              <a:t> in </a:t>
            </a:r>
            <a:r>
              <a:rPr lang="en-US" sz="1800" dirty="0" err="1">
                <a:solidFill>
                  <a:srgbClr val="000000"/>
                </a:solidFill>
                <a:cs typeface="Calibri"/>
              </a:rPr>
              <a:t>calitate</a:t>
            </a:r>
            <a:r>
              <a:rPr lang="en-US" sz="1800" dirty="0">
                <a:solidFill>
                  <a:srgbClr val="000000"/>
                </a:solidFill>
                <a:cs typeface="Calibri"/>
              </a:rPr>
              <a:t>. </a:t>
            </a:r>
            <a:r>
              <a:rPr lang="en-US" sz="1800" dirty="0" err="1">
                <a:solidFill>
                  <a:srgbClr val="000000"/>
                </a:solidFill>
                <a:cs typeface="Calibri"/>
              </a:rPr>
              <a:t>Întotdeauna</a:t>
            </a:r>
            <a:r>
              <a:rPr lang="en-US" sz="1800" dirty="0">
                <a:solidFill>
                  <a:srgbClr val="000000"/>
                </a:solidFill>
                <a:cs typeface="Calibri"/>
              </a:rPr>
              <a:t> </a:t>
            </a:r>
            <a:r>
              <a:rPr lang="en-US" sz="1800" dirty="0" err="1">
                <a:solidFill>
                  <a:srgbClr val="000000"/>
                </a:solidFill>
                <a:cs typeface="Calibri"/>
              </a:rPr>
              <a:t>răspunde</a:t>
            </a:r>
            <a:r>
              <a:rPr lang="en-US" sz="1800" dirty="0">
                <a:solidFill>
                  <a:srgbClr val="000000"/>
                </a:solidFill>
                <a:cs typeface="Calibri"/>
              </a:rPr>
              <a:t> la </a:t>
            </a:r>
            <a:r>
              <a:rPr lang="en-US" sz="1800" dirty="0" err="1">
                <a:solidFill>
                  <a:srgbClr val="000000"/>
                </a:solidFill>
                <a:cs typeface="Calibri"/>
              </a:rPr>
              <a:t>scrisori</a:t>
            </a:r>
            <a:r>
              <a:rPr lang="en-US" sz="1800" dirty="0">
                <a:solidFill>
                  <a:srgbClr val="000000"/>
                </a:solidFill>
                <a:cs typeface="Calibri"/>
              </a:rPr>
              <a:t>, </a:t>
            </a:r>
            <a:r>
              <a:rPr lang="en-US" sz="1800" dirty="0" err="1">
                <a:solidFill>
                  <a:srgbClr val="000000"/>
                </a:solidFill>
                <a:cs typeface="Calibri"/>
              </a:rPr>
              <a:t>clar</a:t>
            </a:r>
            <a:r>
              <a:rPr lang="en-US" sz="1800" dirty="0">
                <a:solidFill>
                  <a:srgbClr val="000000"/>
                </a:solidFill>
                <a:cs typeface="Calibri"/>
              </a:rPr>
              <a:t> </a:t>
            </a:r>
            <a:r>
              <a:rPr lang="en-US" sz="1800" dirty="0" err="1">
                <a:solidFill>
                  <a:srgbClr val="000000"/>
                </a:solidFill>
                <a:cs typeface="Calibri"/>
              </a:rPr>
              <a:t>în</a:t>
            </a:r>
            <a:r>
              <a:rPr lang="en-US" sz="1800" dirty="0">
                <a:solidFill>
                  <a:srgbClr val="000000"/>
                </a:solidFill>
                <a:cs typeface="Calibri"/>
              </a:rPr>
              <a:t> </a:t>
            </a:r>
            <a:r>
              <a:rPr lang="en-US" sz="1800" dirty="0" err="1">
                <a:solidFill>
                  <a:srgbClr val="000000"/>
                </a:solidFill>
                <a:cs typeface="Calibri"/>
              </a:rPr>
              <a:t>comunicare</a:t>
            </a:r>
            <a:r>
              <a:rPr lang="en-US" sz="1800" dirty="0">
                <a:solidFill>
                  <a:srgbClr val="000000"/>
                </a:solidFill>
                <a:cs typeface="Calibri"/>
              </a:rPr>
              <a:t>. </a:t>
            </a:r>
            <a:r>
              <a:rPr lang="en-US" sz="1800" dirty="0" err="1">
                <a:solidFill>
                  <a:srgbClr val="000000"/>
                </a:solidFill>
                <a:cs typeface="Calibri"/>
              </a:rPr>
              <a:t>Dragă</a:t>
            </a:r>
            <a:r>
              <a:rPr lang="en-US" sz="1800" dirty="0">
                <a:solidFill>
                  <a:srgbClr val="000000"/>
                </a:solidFill>
                <a:cs typeface="Calibri"/>
              </a:rPr>
              <a:t> specialist, </a:t>
            </a:r>
            <a:r>
              <a:rPr lang="en-US" sz="1800" dirty="0" err="1">
                <a:solidFill>
                  <a:srgbClr val="000000"/>
                </a:solidFill>
                <a:cs typeface="Calibri"/>
              </a:rPr>
              <a:t>dar</a:t>
            </a:r>
            <a:r>
              <a:rPr lang="en-US" sz="1800" dirty="0">
                <a:solidFill>
                  <a:srgbClr val="000000"/>
                </a:solidFill>
                <a:cs typeface="Calibri"/>
              </a:rPr>
              <a:t> </a:t>
            </a:r>
            <a:r>
              <a:rPr lang="en-US" sz="1800" dirty="0" err="1">
                <a:solidFill>
                  <a:srgbClr val="000000"/>
                </a:solidFill>
                <a:cs typeface="Calibri"/>
              </a:rPr>
              <a:t>merită</a:t>
            </a:r>
            <a:r>
              <a:rPr lang="en-US" sz="1800" dirty="0">
                <a:solidFill>
                  <a:srgbClr val="000000"/>
                </a:solidFill>
                <a:cs typeface="Calibri"/>
              </a:rPr>
              <a:t> </a:t>
            </a:r>
            <a:r>
              <a:rPr lang="en-US" sz="1800" dirty="0" err="1">
                <a:solidFill>
                  <a:srgbClr val="000000"/>
                </a:solidFill>
                <a:cs typeface="Calibri"/>
              </a:rPr>
              <a:t>banii</a:t>
            </a:r>
            <a:r>
              <a:rPr lang="en-US" sz="1800" dirty="0">
                <a:solidFill>
                  <a:srgbClr val="000000"/>
                </a:solidFill>
                <a:cs typeface="Calibri"/>
              </a:rPr>
              <a:t> ".</a:t>
            </a:r>
            <a:r>
              <a:rPr lang="en-US" sz="1800" dirty="0">
                <a:solidFill>
                  <a:srgbClr val="C00000"/>
                </a:solidFill>
                <a:cs typeface="Calibri"/>
              </a:rPr>
              <a:t> </a:t>
            </a:r>
            <a:endParaRPr lang="ru-RU" sz="1800" dirty="0">
              <a:solidFill>
                <a:srgbClr val="C00000"/>
              </a:solidFill>
              <a:cs typeface="Calibri"/>
            </a:endParaRPr>
          </a:p>
        </p:txBody>
      </p:sp>
      <p:sp>
        <p:nvSpPr>
          <p:cNvPr id="5" name="Заголовок 1">
            <a:extLst>
              <a:ext uri="{FF2B5EF4-FFF2-40B4-BE49-F238E27FC236}">
                <a16:creationId xmlns:a16="http://schemas.microsoft.com/office/drawing/2014/main" id="{9EF13D07-81FF-4F9C-AE31-2F8D677D013B}"/>
              </a:ext>
            </a:extLst>
          </p:cNvPr>
          <p:cNvSpPr txBox="1">
            <a:spLocks/>
          </p:cNvSpPr>
          <p:nvPr/>
        </p:nvSpPr>
        <p:spPr>
          <a:xfrm>
            <a:off x="385705" y="196349"/>
            <a:ext cx="8246070" cy="739290"/>
          </a:xfrm>
          <a:prstGeom prst="rect">
            <a:avLst/>
          </a:prstGeom>
        </p:spPr>
        <p:txBody>
          <a:bodyPr vert="horz" lIns="91440" tIns="45720" rIns="91440" bIns="45720" rtlCol="0" anchor="ctr">
            <a:normAutofit fontScale="70000" lnSpcReduction="20000"/>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p>
          <a:p>
            <a:r>
              <a:rPr lang="en-US" dirty="0">
                <a:cs typeface="Calibri"/>
              </a:rPr>
              <a:t>(</a:t>
            </a:r>
            <a:r>
              <a:rPr lang="en-US" dirty="0" err="1">
                <a:cs typeface="Calibri"/>
              </a:rPr>
              <a:t>Sfaturi</a:t>
            </a:r>
            <a:r>
              <a:rPr lang="en-US" dirty="0">
                <a:cs typeface="Calibri"/>
              </a:rPr>
              <a:t>)</a:t>
            </a:r>
          </a:p>
        </p:txBody>
      </p:sp>
    </p:spTree>
    <p:extLst>
      <p:ext uri="{BB962C8B-B14F-4D97-AF65-F5344CB8AC3E}">
        <p14:creationId xmlns:p14="http://schemas.microsoft.com/office/powerpoint/2010/main" val="32952798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B7D82FE-214C-4FFB-8361-416FBE0DC9EA}"/>
              </a:ext>
            </a:extLst>
          </p:cNvPr>
          <p:cNvSpPr>
            <a:spLocks noGrp="1"/>
          </p:cNvSpPr>
          <p:nvPr>
            <p:ph idx="1"/>
          </p:nvPr>
        </p:nvSpPr>
        <p:spPr>
          <a:xfrm>
            <a:off x="448966" y="1350111"/>
            <a:ext cx="8246070" cy="631403"/>
          </a:xfrm>
        </p:spPr>
        <p:txBody>
          <a:bodyPr vert="horz" lIns="91440" tIns="45720" rIns="91440" bIns="45720" rtlCol="0" anchor="t">
            <a:normAutofit/>
          </a:bodyPr>
          <a:lstStyle/>
          <a:p>
            <a:pPr>
              <a:buNone/>
            </a:pPr>
            <a:r>
              <a:rPr lang="en-US" dirty="0">
                <a:cs typeface="Calibri"/>
              </a:rPr>
              <a:t>2. </a:t>
            </a:r>
            <a:r>
              <a:rPr lang="en-US" dirty="0" err="1">
                <a:solidFill>
                  <a:srgbClr val="C00000"/>
                </a:solidFill>
                <a:cs typeface="Calibri"/>
              </a:rPr>
              <a:t>Luați</a:t>
            </a:r>
            <a:r>
              <a:rPr lang="en-US" dirty="0">
                <a:solidFill>
                  <a:srgbClr val="C00000"/>
                </a:solidFill>
                <a:cs typeface="Calibri"/>
              </a:rPr>
              <a:t> </a:t>
            </a:r>
            <a:r>
              <a:rPr lang="en-US" dirty="0" err="1">
                <a:solidFill>
                  <a:srgbClr val="C00000"/>
                </a:solidFill>
                <a:cs typeface="Calibri"/>
              </a:rPr>
              <a:t>în</a:t>
            </a:r>
            <a:r>
              <a:rPr lang="en-US" dirty="0">
                <a:solidFill>
                  <a:srgbClr val="C00000"/>
                </a:solidFill>
                <a:cs typeface="Calibri"/>
              </a:rPr>
              <a:t> </a:t>
            </a:r>
            <a:r>
              <a:rPr lang="en-US" dirty="0" err="1">
                <a:solidFill>
                  <a:srgbClr val="C00000"/>
                </a:solidFill>
                <a:cs typeface="Calibri"/>
              </a:rPr>
              <a:t>considerație</a:t>
            </a:r>
            <a:r>
              <a:rPr lang="en-US" dirty="0">
                <a:solidFill>
                  <a:srgbClr val="C00000"/>
                </a:solidFill>
                <a:cs typeface="Calibri"/>
              </a:rPr>
              <a:t> </a:t>
            </a:r>
            <a:r>
              <a:rPr lang="en-US" dirty="0" err="1">
                <a:solidFill>
                  <a:srgbClr val="C00000"/>
                </a:solidFill>
                <a:cs typeface="Calibri"/>
              </a:rPr>
              <a:t>trăsăturile</a:t>
            </a:r>
            <a:r>
              <a:rPr lang="en-US" dirty="0">
                <a:solidFill>
                  <a:srgbClr val="C00000"/>
                </a:solidFill>
                <a:cs typeface="Calibri"/>
              </a:rPr>
              <a:t> </a:t>
            </a:r>
            <a:r>
              <a:rPr lang="en-US" dirty="0" err="1">
                <a:solidFill>
                  <a:srgbClr val="C00000"/>
                </a:solidFill>
                <a:cs typeface="Calibri"/>
              </a:rPr>
              <a:t>personale</a:t>
            </a:r>
            <a:endParaRPr lang="ru-RU" dirty="0" err="1">
              <a:solidFill>
                <a:srgbClr val="C00000"/>
              </a:solidFill>
              <a:cs typeface="Calibri"/>
            </a:endParaRPr>
          </a:p>
          <a:p>
            <a:pPr>
              <a:buNone/>
            </a:pPr>
            <a:endParaRPr lang="en-US"/>
          </a:p>
          <a:p>
            <a:pPr marL="0" indent="0">
              <a:buNone/>
            </a:pPr>
            <a:endParaRPr lang="ru-RU" dirty="0">
              <a:cs typeface="Calibri"/>
            </a:endParaRPr>
          </a:p>
        </p:txBody>
      </p:sp>
      <p:sp>
        <p:nvSpPr>
          <p:cNvPr id="5" name="Заголовок 1">
            <a:extLst>
              <a:ext uri="{FF2B5EF4-FFF2-40B4-BE49-F238E27FC236}">
                <a16:creationId xmlns:a16="http://schemas.microsoft.com/office/drawing/2014/main" id="{9C6F892E-D9DB-499A-874F-ABF88E973DB0}"/>
              </a:ext>
            </a:extLst>
          </p:cNvPr>
          <p:cNvSpPr txBox="1">
            <a:spLocks/>
          </p:cNvSpPr>
          <p:nvPr/>
        </p:nvSpPr>
        <p:spPr>
          <a:xfrm>
            <a:off x="385705" y="196349"/>
            <a:ext cx="8246070" cy="739290"/>
          </a:xfrm>
          <a:prstGeom prst="rect">
            <a:avLst/>
          </a:prstGeom>
        </p:spPr>
        <p:txBody>
          <a:bodyPr vert="horz" lIns="91440" tIns="45720" rIns="91440" bIns="45720" rtlCol="0" anchor="ctr">
            <a:normAutofit fontScale="70000" lnSpcReduction="20000"/>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p>
          <a:p>
            <a:r>
              <a:rPr lang="en-US" dirty="0">
                <a:cs typeface="Calibri"/>
              </a:rPr>
              <a:t>(</a:t>
            </a:r>
            <a:r>
              <a:rPr lang="en-US" dirty="0" err="1">
                <a:cs typeface="Calibri"/>
              </a:rPr>
              <a:t>Sfaturi</a:t>
            </a:r>
            <a:r>
              <a:rPr lang="en-US" dirty="0">
                <a:cs typeface="Calibri"/>
              </a:rPr>
              <a:t>)</a:t>
            </a:r>
          </a:p>
        </p:txBody>
      </p:sp>
      <p:sp>
        <p:nvSpPr>
          <p:cNvPr id="6" name="TextBox 5">
            <a:extLst>
              <a:ext uri="{FF2B5EF4-FFF2-40B4-BE49-F238E27FC236}">
                <a16:creationId xmlns:a16="http://schemas.microsoft.com/office/drawing/2014/main" id="{80390615-727E-447D-A292-569A9AD70ECA}"/>
              </a:ext>
            </a:extLst>
          </p:cNvPr>
          <p:cNvSpPr txBox="1"/>
          <p:nvPr/>
        </p:nvSpPr>
        <p:spPr>
          <a:xfrm>
            <a:off x="539152" y="1760867"/>
            <a:ext cx="8216659" cy="9233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Nu este nevoie să inventezi o imagine artificială. Nu descrieți trăsături pe care nu le posedați. Dacă sunteți introvertit, nu încercați să creați o reputație de persoană sociabilă.</a:t>
            </a:r>
            <a:endParaRPr lang="ru-RU"/>
          </a:p>
        </p:txBody>
      </p:sp>
      <p:pic>
        <p:nvPicPr>
          <p:cNvPr id="7" name="Рисунок 7" descr="Изображение выглядит как стена, внутренний, здание&#10;&#10;Описание создано с очень высокой степенью достоверности">
            <a:extLst>
              <a:ext uri="{FF2B5EF4-FFF2-40B4-BE49-F238E27FC236}">
                <a16:creationId xmlns:a16="http://schemas.microsoft.com/office/drawing/2014/main" id="{EF474020-2046-442D-A6ED-E0589B0C24A1}"/>
              </a:ext>
            </a:extLst>
          </p:cNvPr>
          <p:cNvPicPr>
            <a:picLocks noChangeAspect="1"/>
          </p:cNvPicPr>
          <p:nvPr/>
        </p:nvPicPr>
        <p:blipFill>
          <a:blip r:embed="rId2"/>
          <a:stretch>
            <a:fillRect/>
          </a:stretch>
        </p:blipFill>
        <p:spPr>
          <a:xfrm>
            <a:off x="2650467" y="2687925"/>
            <a:ext cx="3551926" cy="2377140"/>
          </a:xfrm>
          <a:prstGeom prst="rect">
            <a:avLst/>
          </a:prstGeom>
        </p:spPr>
      </p:pic>
    </p:spTree>
    <p:extLst>
      <p:ext uri="{BB962C8B-B14F-4D97-AF65-F5344CB8AC3E}">
        <p14:creationId xmlns:p14="http://schemas.microsoft.com/office/powerpoint/2010/main" val="2816029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B7D82FE-214C-4FFB-8361-416FBE0DC9EA}"/>
              </a:ext>
            </a:extLst>
          </p:cNvPr>
          <p:cNvSpPr>
            <a:spLocks noGrp="1"/>
          </p:cNvSpPr>
          <p:nvPr>
            <p:ph idx="1"/>
          </p:nvPr>
        </p:nvSpPr>
        <p:spPr>
          <a:xfrm>
            <a:off x="60778" y="1209932"/>
            <a:ext cx="8893050" cy="1116639"/>
          </a:xfrm>
        </p:spPr>
        <p:txBody>
          <a:bodyPr vert="horz" lIns="91440" tIns="45720" rIns="91440" bIns="45720" rtlCol="0" anchor="t">
            <a:normAutofit/>
          </a:bodyPr>
          <a:lstStyle/>
          <a:p>
            <a:pPr>
              <a:buNone/>
            </a:pPr>
            <a:r>
              <a:rPr lang="it-IT" dirty="0">
                <a:cs typeface="Calibri"/>
              </a:rPr>
              <a:t>3.</a:t>
            </a:r>
            <a:r>
              <a:rPr lang="it-IT" dirty="0">
                <a:solidFill>
                  <a:srgbClr val="C00000"/>
                </a:solidFill>
                <a:cs typeface="Calibri"/>
              </a:rPr>
              <a:t>Determinați </a:t>
            </a:r>
            <a:r>
              <a:rPr lang="it-IT" dirty="0" err="1">
                <a:solidFill>
                  <a:srgbClr val="C00000"/>
                </a:solidFill>
                <a:cs typeface="Calibri"/>
              </a:rPr>
              <a:t>cercul</a:t>
            </a:r>
            <a:r>
              <a:rPr lang="it-IT" dirty="0">
                <a:solidFill>
                  <a:srgbClr val="C00000"/>
                </a:solidFill>
                <a:cs typeface="Calibri"/>
              </a:rPr>
              <a:t> </a:t>
            </a:r>
            <a:r>
              <a:rPr lang="it-IT" dirty="0" err="1">
                <a:solidFill>
                  <a:srgbClr val="C00000"/>
                </a:solidFill>
                <a:cs typeface="Calibri"/>
              </a:rPr>
              <a:t>persoanelor</a:t>
            </a:r>
            <a:r>
              <a:rPr lang="it-IT" dirty="0">
                <a:solidFill>
                  <a:srgbClr val="C00000"/>
                </a:solidFill>
                <a:cs typeface="Calibri"/>
              </a:rPr>
              <a:t> care </a:t>
            </a:r>
            <a:r>
              <a:rPr lang="it-IT" dirty="0" err="1">
                <a:solidFill>
                  <a:srgbClr val="C00000"/>
                </a:solidFill>
                <a:cs typeface="Calibri"/>
              </a:rPr>
              <a:t>sunt</a:t>
            </a:r>
            <a:r>
              <a:rPr lang="it-IT" dirty="0">
                <a:solidFill>
                  <a:srgbClr val="C00000"/>
                </a:solidFill>
                <a:cs typeface="Calibri"/>
              </a:rPr>
              <a:t> "proprietari" ai </a:t>
            </a:r>
            <a:r>
              <a:rPr lang="it-IT" dirty="0" err="1">
                <a:solidFill>
                  <a:srgbClr val="C00000"/>
                </a:solidFill>
                <a:cs typeface="Calibri"/>
              </a:rPr>
              <a:t>reputației</a:t>
            </a:r>
            <a:r>
              <a:rPr lang="it-IT" dirty="0">
                <a:solidFill>
                  <a:srgbClr val="C00000"/>
                </a:solidFill>
                <a:cs typeface="Calibri"/>
              </a:rPr>
              <a:t> </a:t>
            </a:r>
            <a:r>
              <a:rPr lang="it-IT" dirty="0" err="1">
                <a:solidFill>
                  <a:srgbClr val="C00000"/>
                </a:solidFill>
                <a:cs typeface="Calibri"/>
              </a:rPr>
              <a:t>dvs</a:t>
            </a:r>
            <a:r>
              <a:rPr lang="it-IT" dirty="0">
                <a:solidFill>
                  <a:srgbClr val="C00000"/>
                </a:solidFill>
                <a:cs typeface="Calibri"/>
              </a:rPr>
              <a:t>.</a:t>
            </a:r>
            <a:endParaRPr lang="ru-RU" dirty="0">
              <a:solidFill>
                <a:srgbClr val="000000"/>
              </a:solidFill>
              <a:cs typeface="Calibri"/>
            </a:endParaRPr>
          </a:p>
        </p:txBody>
      </p:sp>
      <p:sp>
        <p:nvSpPr>
          <p:cNvPr id="5" name="Заголовок 1">
            <a:extLst>
              <a:ext uri="{FF2B5EF4-FFF2-40B4-BE49-F238E27FC236}">
                <a16:creationId xmlns:a16="http://schemas.microsoft.com/office/drawing/2014/main" id="{9C6F892E-D9DB-499A-874F-ABF88E973DB0}"/>
              </a:ext>
            </a:extLst>
          </p:cNvPr>
          <p:cNvSpPr txBox="1">
            <a:spLocks/>
          </p:cNvSpPr>
          <p:nvPr/>
        </p:nvSpPr>
        <p:spPr>
          <a:xfrm>
            <a:off x="385705" y="196349"/>
            <a:ext cx="8246070" cy="739290"/>
          </a:xfrm>
          <a:prstGeom prst="rect">
            <a:avLst/>
          </a:prstGeom>
        </p:spPr>
        <p:txBody>
          <a:bodyPr vert="horz" lIns="91440" tIns="45720" rIns="91440" bIns="45720" rtlCol="0" anchor="ctr">
            <a:normAutofit fontScale="70000" lnSpcReduction="20000"/>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p>
          <a:p>
            <a:r>
              <a:rPr lang="en-US" dirty="0">
                <a:cs typeface="Calibri"/>
              </a:rPr>
              <a:t>(</a:t>
            </a:r>
            <a:r>
              <a:rPr lang="en-US" dirty="0" err="1">
                <a:cs typeface="Calibri"/>
              </a:rPr>
              <a:t>Sfaturi</a:t>
            </a:r>
            <a:r>
              <a:rPr lang="en-US" dirty="0">
                <a:cs typeface="Calibri"/>
              </a:rPr>
              <a:t>)</a:t>
            </a:r>
          </a:p>
        </p:txBody>
      </p:sp>
      <p:sp>
        <p:nvSpPr>
          <p:cNvPr id="2" name="TextBox 1">
            <a:extLst>
              <a:ext uri="{FF2B5EF4-FFF2-40B4-BE49-F238E27FC236}">
                <a16:creationId xmlns:a16="http://schemas.microsoft.com/office/drawing/2014/main" id="{0116FC59-F163-469D-8272-3AEA314F0FE4}"/>
              </a:ext>
            </a:extLst>
          </p:cNvPr>
          <p:cNvSpPr txBox="1"/>
          <p:nvPr/>
        </p:nvSpPr>
        <p:spPr>
          <a:xfrm>
            <a:off x="291142" y="1847131"/>
            <a:ext cx="4572000" cy="313932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dirty="0">
              <a:latin typeface="Arial"/>
              <a:cs typeface="Arial"/>
            </a:endParaRPr>
          </a:p>
          <a:p>
            <a:pPr>
              <a:buChar char="•"/>
            </a:pPr>
            <a:r>
              <a:rPr lang="en-US" dirty="0" err="1">
                <a:cs typeface="Arial"/>
              </a:rPr>
              <a:t>Prietenii</a:t>
            </a:r>
            <a:r>
              <a:rPr lang="en-US" dirty="0">
                <a:cs typeface="Arial"/>
              </a:rPr>
              <a:t> </a:t>
            </a:r>
            <a:r>
              <a:rPr lang="en-US" dirty="0" err="1">
                <a:cs typeface="Arial"/>
              </a:rPr>
              <a:t>mei</a:t>
            </a:r>
            <a:r>
              <a:rPr lang="en-US" dirty="0">
                <a:cs typeface="Arial"/>
              </a:rPr>
              <a:t>;​</a:t>
            </a:r>
            <a:endParaRPr lang="en-US" dirty="0">
              <a:cs typeface="Calibri"/>
            </a:endParaRPr>
          </a:p>
          <a:p>
            <a:pPr>
              <a:buChar char="•"/>
            </a:pPr>
            <a:r>
              <a:rPr lang="en-US" dirty="0">
                <a:cs typeface="Arial"/>
              </a:rPr>
              <a:t>Familia </a:t>
            </a:r>
            <a:r>
              <a:rPr lang="en-US" dirty="0" err="1">
                <a:cs typeface="Arial"/>
              </a:rPr>
              <a:t>mea</a:t>
            </a:r>
            <a:r>
              <a:rPr lang="en-US" dirty="0">
                <a:cs typeface="Arial"/>
              </a:rPr>
              <a:t>;​</a:t>
            </a:r>
            <a:endParaRPr lang="en-US" dirty="0">
              <a:cs typeface="Calibri"/>
            </a:endParaRPr>
          </a:p>
          <a:p>
            <a:pPr>
              <a:buChar char="•"/>
            </a:pPr>
            <a:r>
              <a:rPr lang="en-US" dirty="0" err="1">
                <a:cs typeface="Arial"/>
              </a:rPr>
              <a:t>Colegii</a:t>
            </a:r>
            <a:r>
              <a:rPr lang="en-US" dirty="0">
                <a:cs typeface="Arial"/>
              </a:rPr>
              <a:t> </a:t>
            </a:r>
            <a:r>
              <a:rPr lang="en-US" dirty="0" err="1">
                <a:cs typeface="Arial"/>
              </a:rPr>
              <a:t>mei</a:t>
            </a:r>
            <a:r>
              <a:rPr lang="en-US" dirty="0">
                <a:cs typeface="Arial"/>
              </a:rPr>
              <a:t>;​</a:t>
            </a:r>
            <a:endParaRPr lang="en-US" dirty="0">
              <a:cs typeface="Calibri"/>
            </a:endParaRPr>
          </a:p>
          <a:p>
            <a:pPr>
              <a:buChar char="•"/>
            </a:pPr>
            <a:r>
              <a:rPr lang="en-US" dirty="0" err="1">
                <a:cs typeface="Arial"/>
              </a:rPr>
              <a:t>Conducătorii</a:t>
            </a:r>
            <a:r>
              <a:rPr lang="en-US" dirty="0">
                <a:cs typeface="Arial"/>
              </a:rPr>
              <a:t> </a:t>
            </a:r>
            <a:r>
              <a:rPr lang="en-US" dirty="0" err="1">
                <a:cs typeface="Arial"/>
              </a:rPr>
              <a:t>mei</a:t>
            </a:r>
            <a:r>
              <a:rPr lang="en-US" dirty="0">
                <a:cs typeface="Arial"/>
              </a:rPr>
              <a:t>;​</a:t>
            </a:r>
            <a:endParaRPr lang="en-US" dirty="0">
              <a:cs typeface="Calibri"/>
            </a:endParaRPr>
          </a:p>
          <a:p>
            <a:pPr>
              <a:buChar char="•"/>
            </a:pPr>
            <a:r>
              <a:rPr lang="en-US" dirty="0" err="1">
                <a:cs typeface="Arial"/>
              </a:rPr>
              <a:t>Colegii</a:t>
            </a:r>
            <a:r>
              <a:rPr lang="en-US" dirty="0">
                <a:cs typeface="Arial"/>
              </a:rPr>
              <a:t> </a:t>
            </a:r>
            <a:r>
              <a:rPr lang="en-US" dirty="0" err="1">
                <a:cs typeface="Arial"/>
              </a:rPr>
              <a:t>mei</a:t>
            </a:r>
            <a:r>
              <a:rPr lang="en-US" dirty="0">
                <a:cs typeface="Arial"/>
              </a:rPr>
              <a:t> din </a:t>
            </a:r>
            <a:r>
              <a:rPr lang="en-US" dirty="0" err="1">
                <a:cs typeface="Arial"/>
              </a:rPr>
              <a:t>comunitatea</a:t>
            </a:r>
            <a:r>
              <a:rPr lang="en-US" dirty="0">
                <a:cs typeface="Arial"/>
              </a:rPr>
              <a:t> </a:t>
            </a:r>
            <a:r>
              <a:rPr lang="en-US" dirty="0" err="1">
                <a:cs typeface="Arial"/>
              </a:rPr>
              <a:t>mea</a:t>
            </a:r>
            <a:r>
              <a:rPr lang="en-US" dirty="0">
                <a:cs typeface="Arial"/>
              </a:rPr>
              <a:t> </a:t>
            </a:r>
            <a:r>
              <a:rPr lang="en-US" dirty="0" err="1">
                <a:cs typeface="Arial"/>
              </a:rPr>
              <a:t>profesională</a:t>
            </a:r>
            <a:endParaRPr lang="en-US" dirty="0" err="1">
              <a:cs typeface="Calibri"/>
            </a:endParaRPr>
          </a:p>
          <a:p>
            <a:pPr>
              <a:buChar char="•"/>
            </a:pPr>
            <a:r>
              <a:rPr lang="en-US" dirty="0" err="1">
                <a:cs typeface="Arial"/>
              </a:rPr>
              <a:t>Clienții</a:t>
            </a:r>
            <a:r>
              <a:rPr lang="en-US" dirty="0">
                <a:cs typeface="Arial"/>
              </a:rPr>
              <a:t> </a:t>
            </a:r>
            <a:r>
              <a:rPr lang="en-US" dirty="0" err="1">
                <a:cs typeface="Arial"/>
              </a:rPr>
              <a:t>mei</a:t>
            </a:r>
            <a:r>
              <a:rPr lang="en-US" dirty="0">
                <a:cs typeface="Arial"/>
              </a:rPr>
              <a:t> </a:t>
            </a:r>
            <a:r>
              <a:rPr lang="en-US" dirty="0" err="1">
                <a:cs typeface="Arial"/>
              </a:rPr>
              <a:t>existenți</a:t>
            </a:r>
            <a:r>
              <a:rPr lang="en-US" dirty="0">
                <a:cs typeface="Arial"/>
              </a:rPr>
              <a:t>;​</a:t>
            </a:r>
            <a:endParaRPr lang="en-US" dirty="0">
              <a:cs typeface="Calibri"/>
            </a:endParaRPr>
          </a:p>
          <a:p>
            <a:pPr>
              <a:buChar char="•"/>
            </a:pPr>
            <a:r>
              <a:rPr lang="en-US" dirty="0" err="1">
                <a:cs typeface="Arial"/>
              </a:rPr>
              <a:t>Partenerii</a:t>
            </a:r>
            <a:r>
              <a:rPr lang="en-US" dirty="0">
                <a:cs typeface="Arial"/>
              </a:rPr>
              <a:t> </a:t>
            </a:r>
            <a:r>
              <a:rPr lang="en-US" dirty="0" err="1">
                <a:cs typeface="Arial"/>
              </a:rPr>
              <a:t>și</a:t>
            </a:r>
            <a:r>
              <a:rPr lang="en-US" dirty="0">
                <a:cs typeface="Arial"/>
              </a:rPr>
              <a:t> </a:t>
            </a:r>
            <a:r>
              <a:rPr lang="en-US" dirty="0" err="1">
                <a:cs typeface="Arial"/>
              </a:rPr>
              <a:t>furnizorii</a:t>
            </a:r>
            <a:r>
              <a:rPr lang="en-US" dirty="0">
                <a:cs typeface="Arial"/>
              </a:rPr>
              <a:t> </a:t>
            </a:r>
            <a:r>
              <a:rPr lang="en-US" dirty="0" err="1">
                <a:cs typeface="Arial"/>
              </a:rPr>
              <a:t>mei</a:t>
            </a:r>
            <a:r>
              <a:rPr lang="en-US" dirty="0">
                <a:cs typeface="Arial"/>
              </a:rPr>
              <a:t> </a:t>
            </a:r>
            <a:r>
              <a:rPr lang="en-US" dirty="0" err="1">
                <a:cs typeface="Arial"/>
              </a:rPr>
              <a:t>existenți</a:t>
            </a:r>
            <a:r>
              <a:rPr lang="en-US" dirty="0">
                <a:cs typeface="Arial"/>
              </a:rPr>
              <a:t>;​</a:t>
            </a:r>
            <a:endParaRPr lang="en-US" dirty="0">
              <a:cs typeface="Calibri"/>
            </a:endParaRPr>
          </a:p>
          <a:p>
            <a:pPr>
              <a:buChar char="•"/>
            </a:pPr>
            <a:r>
              <a:rPr lang="en-US" dirty="0" err="1">
                <a:cs typeface="Arial"/>
              </a:rPr>
              <a:t>Potențialii</a:t>
            </a:r>
            <a:r>
              <a:rPr lang="en-US" dirty="0">
                <a:cs typeface="Arial"/>
              </a:rPr>
              <a:t> </a:t>
            </a:r>
            <a:r>
              <a:rPr lang="en-US" dirty="0" err="1">
                <a:cs typeface="Arial"/>
              </a:rPr>
              <a:t>clienți</a:t>
            </a:r>
            <a:r>
              <a:rPr lang="en-US" dirty="0">
                <a:cs typeface="Arial"/>
              </a:rPr>
              <a:t>;​</a:t>
            </a:r>
            <a:endParaRPr lang="en-US" dirty="0">
              <a:cs typeface="Calibri"/>
            </a:endParaRPr>
          </a:p>
          <a:p>
            <a:pPr>
              <a:buChar char="•"/>
            </a:pPr>
            <a:r>
              <a:rPr lang="en-US" dirty="0" err="1">
                <a:cs typeface="Arial"/>
              </a:rPr>
              <a:t>Potențiali</a:t>
            </a:r>
            <a:r>
              <a:rPr lang="en-US" dirty="0">
                <a:cs typeface="Arial"/>
              </a:rPr>
              <a:t> </a:t>
            </a:r>
            <a:r>
              <a:rPr lang="en-US" dirty="0" err="1">
                <a:cs typeface="Arial"/>
              </a:rPr>
              <a:t>parteneri</a:t>
            </a:r>
            <a:r>
              <a:rPr lang="en-US" dirty="0">
                <a:cs typeface="Arial"/>
              </a:rPr>
              <a:t> </a:t>
            </a:r>
            <a:r>
              <a:rPr lang="en-US" dirty="0" err="1">
                <a:cs typeface="Arial"/>
              </a:rPr>
              <a:t>și</a:t>
            </a:r>
            <a:r>
              <a:rPr lang="en-US" dirty="0">
                <a:cs typeface="Arial"/>
              </a:rPr>
              <a:t> </a:t>
            </a:r>
            <a:r>
              <a:rPr lang="en-US" dirty="0" err="1">
                <a:cs typeface="Arial"/>
              </a:rPr>
              <a:t>furnizori</a:t>
            </a:r>
            <a:r>
              <a:rPr lang="en-US" dirty="0">
                <a:cs typeface="Arial"/>
              </a:rPr>
              <a:t>;​</a:t>
            </a:r>
            <a:endParaRPr lang="en-US" dirty="0">
              <a:cs typeface="Calibri"/>
            </a:endParaRPr>
          </a:p>
          <a:p>
            <a:pPr>
              <a:buChar char="•"/>
            </a:pPr>
            <a:r>
              <a:rPr lang="en-US" dirty="0" err="1">
                <a:cs typeface="Arial"/>
              </a:rPr>
              <a:t>Persoane</a:t>
            </a:r>
            <a:r>
              <a:rPr lang="en-US" dirty="0">
                <a:cs typeface="Arial"/>
              </a:rPr>
              <a:t> </a:t>
            </a:r>
            <a:r>
              <a:rPr lang="en-US" dirty="0" err="1">
                <a:cs typeface="Arial"/>
              </a:rPr>
              <a:t>aleatorii</a:t>
            </a:r>
            <a:r>
              <a:rPr lang="en-US" dirty="0">
                <a:cs typeface="Arial"/>
              </a:rPr>
              <a:t>, etc.</a:t>
            </a:r>
            <a:endParaRPr lang="en-US" dirty="0">
              <a:cs typeface="Calibri"/>
            </a:endParaRPr>
          </a:p>
        </p:txBody>
      </p:sp>
      <p:pic>
        <p:nvPicPr>
          <p:cNvPr id="4" name="Рисунок 5" descr="Изображение выглядит как LEGO, игрушка, векторная графика&#10;&#10;Описание создано с высокой степенью достоверности">
            <a:extLst>
              <a:ext uri="{FF2B5EF4-FFF2-40B4-BE49-F238E27FC236}">
                <a16:creationId xmlns:a16="http://schemas.microsoft.com/office/drawing/2014/main" id="{F325434E-E40C-4648-A945-69152AA261D2}"/>
              </a:ext>
            </a:extLst>
          </p:cNvPr>
          <p:cNvPicPr>
            <a:picLocks noChangeAspect="1"/>
          </p:cNvPicPr>
          <p:nvPr/>
        </p:nvPicPr>
        <p:blipFill>
          <a:blip r:embed="rId2"/>
          <a:stretch>
            <a:fillRect/>
          </a:stretch>
        </p:blipFill>
        <p:spPr>
          <a:xfrm>
            <a:off x="5087428" y="2279516"/>
            <a:ext cx="3864633" cy="2137223"/>
          </a:xfrm>
          <a:prstGeom prst="rect">
            <a:avLst/>
          </a:prstGeom>
        </p:spPr>
      </p:pic>
    </p:spTree>
    <p:extLst>
      <p:ext uri="{BB962C8B-B14F-4D97-AF65-F5344CB8AC3E}">
        <p14:creationId xmlns:p14="http://schemas.microsoft.com/office/powerpoint/2010/main" val="129675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2B7D82FE-214C-4FFB-8361-416FBE0DC9EA}"/>
              </a:ext>
            </a:extLst>
          </p:cNvPr>
          <p:cNvSpPr>
            <a:spLocks noGrp="1"/>
          </p:cNvSpPr>
          <p:nvPr>
            <p:ph idx="1"/>
          </p:nvPr>
        </p:nvSpPr>
        <p:spPr>
          <a:xfrm>
            <a:off x="125476" y="1177583"/>
            <a:ext cx="9022446" cy="1019591"/>
          </a:xfrm>
        </p:spPr>
        <p:txBody>
          <a:bodyPr vert="horz" lIns="91440" tIns="45720" rIns="91440" bIns="45720" rtlCol="0" anchor="t">
            <a:normAutofit/>
          </a:bodyPr>
          <a:lstStyle/>
          <a:p>
            <a:pPr>
              <a:buNone/>
            </a:pPr>
            <a:r>
              <a:rPr lang="en-US" dirty="0">
                <a:cs typeface="Calibri"/>
              </a:rPr>
              <a:t>4.</a:t>
            </a:r>
            <a:r>
              <a:rPr lang="en-US" dirty="0">
                <a:solidFill>
                  <a:srgbClr val="C00000"/>
                </a:solidFill>
                <a:cs typeface="Calibri"/>
              </a:rPr>
              <a:t>Analizați </a:t>
            </a:r>
            <a:r>
              <a:rPr lang="en-US" dirty="0" err="1">
                <a:solidFill>
                  <a:srgbClr val="C00000"/>
                </a:solidFill>
                <a:cs typeface="Calibri"/>
              </a:rPr>
              <a:t>unde</a:t>
            </a:r>
            <a:r>
              <a:rPr lang="en-US" dirty="0">
                <a:solidFill>
                  <a:srgbClr val="C00000"/>
                </a:solidFill>
                <a:cs typeface="Calibri"/>
              </a:rPr>
              <a:t> </a:t>
            </a:r>
            <a:r>
              <a:rPr lang="en-US" dirty="0" err="1">
                <a:solidFill>
                  <a:srgbClr val="C00000"/>
                </a:solidFill>
                <a:cs typeface="Calibri"/>
              </a:rPr>
              <a:t>și</a:t>
            </a:r>
            <a:r>
              <a:rPr lang="en-US" dirty="0">
                <a:solidFill>
                  <a:srgbClr val="C00000"/>
                </a:solidFill>
                <a:cs typeface="Calibri"/>
              </a:rPr>
              <a:t> </a:t>
            </a:r>
            <a:r>
              <a:rPr lang="en-US" dirty="0" err="1">
                <a:solidFill>
                  <a:srgbClr val="C00000"/>
                </a:solidFill>
                <a:cs typeface="Calibri"/>
              </a:rPr>
              <a:t>ce</a:t>
            </a:r>
            <a:r>
              <a:rPr lang="en-US" dirty="0">
                <a:solidFill>
                  <a:srgbClr val="C00000"/>
                </a:solidFill>
                <a:cs typeface="Calibri"/>
              </a:rPr>
              <a:t> </a:t>
            </a:r>
            <a:r>
              <a:rPr lang="en-US" dirty="0" err="1">
                <a:solidFill>
                  <a:srgbClr val="C00000"/>
                </a:solidFill>
                <a:cs typeface="Calibri"/>
              </a:rPr>
              <a:t>informații</a:t>
            </a:r>
            <a:r>
              <a:rPr lang="en-US" dirty="0">
                <a:solidFill>
                  <a:srgbClr val="C00000"/>
                </a:solidFill>
                <a:cs typeface="Calibri"/>
              </a:rPr>
              <a:t> </a:t>
            </a:r>
            <a:r>
              <a:rPr lang="en-US" dirty="0" err="1">
                <a:solidFill>
                  <a:srgbClr val="C00000"/>
                </a:solidFill>
                <a:cs typeface="Calibri"/>
              </a:rPr>
              <a:t>publicați,cum</a:t>
            </a:r>
            <a:r>
              <a:rPr lang="en-US" dirty="0">
                <a:solidFill>
                  <a:srgbClr val="C00000"/>
                </a:solidFill>
                <a:cs typeface="Calibri"/>
              </a:rPr>
              <a:t> </a:t>
            </a:r>
            <a:r>
              <a:rPr lang="en-US" dirty="0" err="1">
                <a:solidFill>
                  <a:srgbClr val="C00000"/>
                </a:solidFill>
                <a:cs typeface="Calibri"/>
              </a:rPr>
              <a:t>vă</a:t>
            </a:r>
            <a:r>
              <a:rPr lang="en-US" dirty="0">
                <a:solidFill>
                  <a:srgbClr val="C00000"/>
                </a:solidFill>
                <a:cs typeface="Calibri"/>
              </a:rPr>
              <a:t> </a:t>
            </a:r>
            <a:r>
              <a:rPr lang="en-US" dirty="0" err="1">
                <a:solidFill>
                  <a:srgbClr val="C00000"/>
                </a:solidFill>
                <a:cs typeface="Calibri"/>
              </a:rPr>
              <a:t>comportați</a:t>
            </a:r>
            <a:r>
              <a:rPr lang="en-US" dirty="0">
                <a:solidFill>
                  <a:srgbClr val="C00000"/>
                </a:solidFill>
                <a:cs typeface="Calibri"/>
              </a:rPr>
              <a:t>:</a:t>
            </a:r>
            <a:endParaRPr lang="ru-RU" dirty="0">
              <a:solidFill>
                <a:srgbClr val="C00000"/>
              </a:solidFill>
            </a:endParaRPr>
          </a:p>
        </p:txBody>
      </p:sp>
      <p:sp>
        <p:nvSpPr>
          <p:cNvPr id="5" name="Заголовок 1">
            <a:extLst>
              <a:ext uri="{FF2B5EF4-FFF2-40B4-BE49-F238E27FC236}">
                <a16:creationId xmlns:a16="http://schemas.microsoft.com/office/drawing/2014/main" id="{9C6F892E-D9DB-499A-874F-ABF88E973DB0}"/>
              </a:ext>
            </a:extLst>
          </p:cNvPr>
          <p:cNvSpPr txBox="1">
            <a:spLocks/>
          </p:cNvSpPr>
          <p:nvPr/>
        </p:nvSpPr>
        <p:spPr>
          <a:xfrm>
            <a:off x="385705" y="196349"/>
            <a:ext cx="8246070" cy="739290"/>
          </a:xfrm>
          <a:prstGeom prst="rect">
            <a:avLst/>
          </a:prstGeom>
        </p:spPr>
        <p:txBody>
          <a:bodyPr vert="horz" lIns="91440" tIns="45720" rIns="91440" bIns="45720" rtlCol="0" anchor="ctr">
            <a:normAutofit fontScale="70000" lnSpcReduction="20000"/>
          </a:bodyPr>
          <a:lstStyle>
            <a:lvl1pPr algn="r" defTabSz="914400" rtl="0" eaLnBrk="1" latinLnBrk="0" hangingPunct="1">
              <a:spcBef>
                <a:spcPct val="0"/>
              </a:spcBef>
              <a:buNone/>
              <a:defRPr sz="3600" kern="1200" baseline="0">
                <a:solidFill>
                  <a:schemeClr val="bg1"/>
                </a:solidFill>
                <a:effectLst>
                  <a:outerShdw blurRad="50800" dist="38100" dir="2700000" algn="tl" rotWithShape="0">
                    <a:prstClr val="black">
                      <a:alpha val="40000"/>
                    </a:prstClr>
                  </a:outerShdw>
                </a:effectLst>
                <a:latin typeface="+mj-lt"/>
                <a:ea typeface="+mj-ea"/>
                <a:cs typeface="+mj-cs"/>
              </a:defRPr>
            </a:lvl1pPr>
          </a:lstStyle>
          <a:p>
            <a:r>
              <a:rPr lang="en-US" dirty="0" err="1">
                <a:cs typeface="Calibri"/>
              </a:rPr>
              <a:t>Reputația</a:t>
            </a:r>
            <a:r>
              <a:rPr lang="en-US" dirty="0">
                <a:cs typeface="Calibri"/>
              </a:rPr>
              <a:t> Online</a:t>
            </a:r>
          </a:p>
          <a:p>
            <a:r>
              <a:rPr lang="en-US" dirty="0">
                <a:cs typeface="Calibri"/>
              </a:rPr>
              <a:t>(</a:t>
            </a:r>
            <a:r>
              <a:rPr lang="en-US" dirty="0" err="1">
                <a:cs typeface="Calibri"/>
              </a:rPr>
              <a:t>Sfaturi</a:t>
            </a:r>
            <a:r>
              <a:rPr lang="en-US" dirty="0">
                <a:cs typeface="Calibri"/>
              </a:rPr>
              <a:t>)</a:t>
            </a:r>
          </a:p>
        </p:txBody>
      </p:sp>
      <p:sp>
        <p:nvSpPr>
          <p:cNvPr id="2" name="TextBox 1">
            <a:extLst>
              <a:ext uri="{FF2B5EF4-FFF2-40B4-BE49-F238E27FC236}">
                <a16:creationId xmlns:a16="http://schemas.microsoft.com/office/drawing/2014/main" id="{A93EDC91-E883-446E-BC77-178828CAADBE}"/>
              </a:ext>
            </a:extLst>
          </p:cNvPr>
          <p:cNvSpPr txBox="1"/>
          <p:nvPr/>
        </p:nvSpPr>
        <p:spPr>
          <a:xfrm>
            <a:off x="191937" y="1809390"/>
            <a:ext cx="8630728" cy="29772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lnSpc>
                <a:spcPct val="90000"/>
              </a:lnSpc>
              <a:spcBef>
                <a:spcPts val="1000"/>
              </a:spcBef>
              <a:buChar char="•"/>
            </a:pPr>
            <a:r>
              <a:rPr lang="en-US" dirty="0" err="1">
                <a:cs typeface="Calibri"/>
              </a:rPr>
              <a:t>Ceea</a:t>
            </a:r>
            <a:r>
              <a:rPr lang="en-US" dirty="0">
                <a:cs typeface="Calibri"/>
              </a:rPr>
              <a:t> </a:t>
            </a:r>
            <a:r>
              <a:rPr lang="en-US" dirty="0" err="1">
                <a:cs typeface="Calibri"/>
              </a:rPr>
              <a:t>ce</a:t>
            </a:r>
            <a:r>
              <a:rPr lang="en-US" dirty="0">
                <a:cs typeface="Calibri"/>
              </a:rPr>
              <a:t> </a:t>
            </a:r>
            <a:r>
              <a:rPr lang="en-US" dirty="0" err="1">
                <a:cs typeface="Calibri"/>
              </a:rPr>
              <a:t>publicasem</a:t>
            </a:r>
            <a:r>
              <a:rPr lang="en-US" dirty="0">
                <a:cs typeface="Calibri"/>
              </a:rPr>
              <a:t> </a:t>
            </a:r>
            <a:r>
              <a:rPr lang="en-US" dirty="0" err="1">
                <a:cs typeface="Calibri"/>
              </a:rPr>
              <a:t>și</a:t>
            </a:r>
            <a:r>
              <a:rPr lang="en-US" dirty="0">
                <a:cs typeface="Calibri"/>
              </a:rPr>
              <a:t> </a:t>
            </a:r>
            <a:r>
              <a:rPr lang="en-US" dirty="0" err="1">
                <a:cs typeface="Calibri"/>
              </a:rPr>
              <a:t>voi</a:t>
            </a:r>
            <a:r>
              <a:rPr lang="en-US" dirty="0">
                <a:cs typeface="Calibri"/>
              </a:rPr>
              <a:t> continua </a:t>
            </a:r>
            <a:r>
              <a:rPr lang="en-US" dirty="0" err="1">
                <a:cs typeface="Calibri"/>
              </a:rPr>
              <a:t>să</a:t>
            </a:r>
            <a:r>
              <a:rPr lang="en-US" dirty="0">
                <a:cs typeface="Calibri"/>
              </a:rPr>
              <a:t> public.</a:t>
            </a:r>
          </a:p>
          <a:p>
            <a:pPr marL="228600" indent="-228600">
              <a:lnSpc>
                <a:spcPct val="90000"/>
              </a:lnSpc>
              <a:spcBef>
                <a:spcPts val="1000"/>
              </a:spcBef>
              <a:buChar char="•"/>
            </a:pPr>
            <a:r>
              <a:rPr lang="en-US" dirty="0" err="1">
                <a:cs typeface="Calibri"/>
              </a:rPr>
              <a:t>Exemplu</a:t>
            </a:r>
            <a:r>
              <a:rPr lang="en-US" dirty="0">
                <a:cs typeface="Calibri"/>
              </a:rPr>
              <a:t>: </a:t>
            </a:r>
            <a:r>
              <a:rPr lang="en-US" dirty="0" err="1">
                <a:cs typeface="Calibri"/>
              </a:rPr>
              <a:t>publicați</a:t>
            </a:r>
            <a:r>
              <a:rPr lang="en-US" dirty="0">
                <a:cs typeface="Calibri"/>
              </a:rPr>
              <a:t> </a:t>
            </a:r>
            <a:r>
              <a:rPr lang="en-US" dirty="0" err="1">
                <a:cs typeface="Calibri"/>
              </a:rPr>
              <a:t>fapte</a:t>
            </a:r>
            <a:r>
              <a:rPr lang="en-US" dirty="0">
                <a:cs typeface="Calibri"/>
              </a:rPr>
              <a:t> din </a:t>
            </a:r>
            <a:r>
              <a:rPr lang="en-US" dirty="0" err="1">
                <a:cs typeface="Calibri"/>
              </a:rPr>
              <a:t>viața</a:t>
            </a:r>
            <a:r>
              <a:rPr lang="en-US" dirty="0">
                <a:cs typeface="Calibri"/>
              </a:rPr>
              <a:t> </a:t>
            </a:r>
            <a:r>
              <a:rPr lang="en-US" dirty="0" err="1">
                <a:cs typeface="Calibri"/>
              </a:rPr>
              <a:t>dvs</a:t>
            </a:r>
            <a:r>
              <a:rPr lang="en-US" dirty="0">
                <a:cs typeface="Calibri"/>
              </a:rPr>
              <a:t> care pot </a:t>
            </a:r>
            <a:r>
              <a:rPr lang="en-US" dirty="0" err="1">
                <a:cs typeface="Calibri"/>
              </a:rPr>
              <a:t>aduce</a:t>
            </a:r>
            <a:r>
              <a:rPr lang="en-US" dirty="0">
                <a:cs typeface="Calibri"/>
              </a:rPr>
              <a:t> </a:t>
            </a:r>
            <a:r>
              <a:rPr lang="en-US" dirty="0" err="1">
                <a:cs typeface="Calibri"/>
              </a:rPr>
              <a:t>beneficii</a:t>
            </a:r>
            <a:r>
              <a:rPr lang="en-US" dirty="0">
                <a:cs typeface="Calibri"/>
              </a:rPr>
              <a:t> </a:t>
            </a:r>
            <a:r>
              <a:rPr lang="en-US" dirty="0" err="1">
                <a:cs typeface="Calibri"/>
              </a:rPr>
              <a:t>oamenilor</a:t>
            </a:r>
            <a:r>
              <a:rPr lang="en-US" dirty="0">
                <a:cs typeface="Calibri"/>
              </a:rPr>
              <a:t>, </a:t>
            </a:r>
            <a:r>
              <a:rPr lang="en-US" dirty="0" err="1">
                <a:cs typeface="Calibri"/>
              </a:rPr>
              <a:t>și</a:t>
            </a:r>
            <a:r>
              <a:rPr lang="en-US" dirty="0">
                <a:cs typeface="Calibri"/>
              </a:rPr>
              <a:t> </a:t>
            </a:r>
            <a:r>
              <a:rPr lang="en-US" dirty="0" err="1">
                <a:cs typeface="Calibri"/>
              </a:rPr>
              <a:t>anume</a:t>
            </a:r>
            <a:r>
              <a:rPr lang="en-US" dirty="0">
                <a:cs typeface="Calibri"/>
              </a:rPr>
              <a:t> (</a:t>
            </a:r>
            <a:r>
              <a:rPr lang="en-US" dirty="0" err="1">
                <a:cs typeface="Calibri"/>
              </a:rPr>
              <a:t>lista</a:t>
            </a:r>
            <a:r>
              <a:rPr lang="en-US" dirty="0">
                <a:cs typeface="Calibri"/>
              </a:rPr>
              <a:t> de </a:t>
            </a:r>
            <a:r>
              <a:rPr lang="en-US" dirty="0" err="1">
                <a:cs typeface="Calibri"/>
              </a:rPr>
              <a:t>exemple</a:t>
            </a:r>
            <a:r>
              <a:rPr lang="en-US" dirty="0">
                <a:cs typeface="Calibri"/>
              </a:rPr>
              <a:t> </a:t>
            </a:r>
            <a:r>
              <a:rPr lang="en-US" dirty="0" err="1">
                <a:cs typeface="Calibri"/>
              </a:rPr>
              <a:t>continuă</a:t>
            </a:r>
            <a:r>
              <a:rPr lang="en-US" dirty="0">
                <a:cs typeface="Calibri"/>
              </a:rPr>
              <a:t>).</a:t>
            </a:r>
          </a:p>
          <a:p>
            <a:pPr marL="228600" indent="-228600">
              <a:lnSpc>
                <a:spcPct val="90000"/>
              </a:lnSpc>
              <a:spcBef>
                <a:spcPts val="1000"/>
              </a:spcBef>
              <a:buChar char="•"/>
            </a:pPr>
            <a:r>
              <a:rPr lang="en-US" dirty="0">
                <a:cs typeface="Calibri"/>
              </a:rPr>
              <a:t>Ce </a:t>
            </a:r>
            <a:r>
              <a:rPr lang="en-US" dirty="0" err="1">
                <a:cs typeface="Calibri"/>
              </a:rPr>
              <a:t>voi</a:t>
            </a:r>
            <a:r>
              <a:rPr lang="en-US" dirty="0">
                <a:cs typeface="Calibri"/>
              </a:rPr>
              <a:t> </a:t>
            </a:r>
            <a:r>
              <a:rPr lang="en-US" dirty="0" err="1">
                <a:cs typeface="Calibri"/>
              </a:rPr>
              <a:t>începe</a:t>
            </a:r>
            <a:r>
              <a:rPr lang="en-US" dirty="0">
                <a:cs typeface="Calibri"/>
              </a:rPr>
              <a:t> sa public.</a:t>
            </a:r>
          </a:p>
          <a:p>
            <a:pPr marL="228600" indent="-228600">
              <a:lnSpc>
                <a:spcPct val="90000"/>
              </a:lnSpc>
              <a:spcBef>
                <a:spcPts val="1000"/>
              </a:spcBef>
              <a:buChar char="•"/>
            </a:pPr>
            <a:r>
              <a:rPr lang="en-US" dirty="0" err="1">
                <a:cs typeface="Calibri"/>
              </a:rPr>
              <a:t>Exemplu</a:t>
            </a:r>
            <a:r>
              <a:rPr lang="en-US" dirty="0">
                <a:cs typeface="Calibri"/>
              </a:rPr>
              <a:t>: </a:t>
            </a:r>
            <a:r>
              <a:rPr lang="en-US" dirty="0" err="1">
                <a:cs typeface="Calibri"/>
              </a:rPr>
              <a:t>Voi</a:t>
            </a:r>
            <a:r>
              <a:rPr lang="en-US" dirty="0">
                <a:cs typeface="Calibri"/>
              </a:rPr>
              <a:t> </a:t>
            </a:r>
            <a:r>
              <a:rPr lang="en-US" dirty="0" err="1">
                <a:cs typeface="Calibri"/>
              </a:rPr>
              <a:t>trimite</a:t>
            </a:r>
            <a:r>
              <a:rPr lang="en-US" dirty="0">
                <a:cs typeface="Calibri"/>
              </a:rPr>
              <a:t> un </a:t>
            </a:r>
            <a:r>
              <a:rPr lang="en-US" dirty="0" err="1">
                <a:cs typeface="Calibri"/>
              </a:rPr>
              <a:t>comentariu</a:t>
            </a:r>
            <a:r>
              <a:rPr lang="en-US" dirty="0">
                <a:cs typeface="Calibri"/>
              </a:rPr>
              <a:t> personal la </a:t>
            </a:r>
            <a:r>
              <a:rPr lang="en-US" dirty="0" err="1">
                <a:cs typeface="Calibri"/>
              </a:rPr>
              <a:t>acele</a:t>
            </a:r>
            <a:r>
              <a:rPr lang="en-US" dirty="0">
                <a:cs typeface="Calibri"/>
              </a:rPr>
              <a:t> </a:t>
            </a:r>
            <a:r>
              <a:rPr lang="en-US" dirty="0" err="1">
                <a:cs typeface="Calibri"/>
              </a:rPr>
              <a:t>linkuri</a:t>
            </a:r>
            <a:r>
              <a:rPr lang="en-US" dirty="0">
                <a:cs typeface="Calibri"/>
              </a:rPr>
              <a:t> </a:t>
            </a:r>
            <a:r>
              <a:rPr lang="en-US" dirty="0" err="1">
                <a:cs typeface="Calibri"/>
              </a:rPr>
              <a:t>către</a:t>
            </a:r>
            <a:r>
              <a:rPr lang="en-US" dirty="0">
                <a:cs typeface="Calibri"/>
              </a:rPr>
              <a:t> </a:t>
            </a:r>
            <a:r>
              <a:rPr lang="en-US" dirty="0" err="1">
                <a:cs typeface="Calibri"/>
              </a:rPr>
              <a:t>publicațiile</a:t>
            </a:r>
            <a:r>
              <a:rPr lang="en-US" dirty="0">
                <a:cs typeface="Calibri"/>
              </a:rPr>
              <a:t> pe care le </a:t>
            </a:r>
            <a:r>
              <a:rPr lang="en-US" dirty="0" err="1">
                <a:cs typeface="Calibri"/>
              </a:rPr>
              <a:t>împărtășesc</a:t>
            </a:r>
            <a:r>
              <a:rPr lang="en-US" dirty="0">
                <a:cs typeface="Calibri"/>
              </a:rPr>
              <a:t>.</a:t>
            </a:r>
          </a:p>
          <a:p>
            <a:pPr marL="228600" indent="-228600">
              <a:lnSpc>
                <a:spcPct val="90000"/>
              </a:lnSpc>
              <a:spcBef>
                <a:spcPts val="1000"/>
              </a:spcBef>
              <a:buChar char="•"/>
            </a:pPr>
            <a:r>
              <a:rPr lang="en-US" dirty="0" err="1">
                <a:cs typeface="Calibri"/>
              </a:rPr>
              <a:t>Că</a:t>
            </a:r>
            <a:r>
              <a:rPr lang="en-US" dirty="0">
                <a:cs typeface="Calibri"/>
              </a:rPr>
              <a:t> </a:t>
            </a:r>
            <a:r>
              <a:rPr lang="en-US" dirty="0" err="1">
                <a:cs typeface="Calibri"/>
              </a:rPr>
              <a:t>voi</a:t>
            </a:r>
            <a:r>
              <a:rPr lang="en-US" dirty="0">
                <a:cs typeface="Calibri"/>
              </a:rPr>
              <a:t> </a:t>
            </a:r>
            <a:r>
              <a:rPr lang="en-US" dirty="0" err="1">
                <a:cs typeface="Calibri"/>
              </a:rPr>
              <a:t>opri</a:t>
            </a:r>
            <a:r>
              <a:rPr lang="en-US" dirty="0">
                <a:cs typeface="Calibri"/>
              </a:rPr>
              <a:t> </a:t>
            </a:r>
            <a:r>
              <a:rPr lang="en-US" dirty="0" err="1">
                <a:cs typeface="Calibri"/>
              </a:rPr>
              <a:t>denpublicat</a:t>
            </a:r>
            <a:r>
              <a:rPr lang="en-US" dirty="0">
                <a:cs typeface="Calibri"/>
              </a:rPr>
              <a:t>.</a:t>
            </a:r>
          </a:p>
          <a:p>
            <a:pPr marL="228600" indent="-228600">
              <a:lnSpc>
                <a:spcPct val="90000"/>
              </a:lnSpc>
              <a:spcBef>
                <a:spcPts val="1000"/>
              </a:spcBef>
              <a:buChar char="•"/>
            </a:pPr>
            <a:r>
              <a:rPr lang="en-US" dirty="0" err="1">
                <a:cs typeface="Calibri"/>
              </a:rPr>
              <a:t>Exemplu</a:t>
            </a:r>
            <a:r>
              <a:rPr lang="en-US" dirty="0">
                <a:cs typeface="Calibri"/>
              </a:rPr>
              <a:t>: </a:t>
            </a:r>
            <a:r>
              <a:rPr lang="en-US" dirty="0" err="1">
                <a:cs typeface="Calibri"/>
              </a:rPr>
              <a:t>Voi</a:t>
            </a:r>
            <a:r>
              <a:rPr lang="en-US" dirty="0">
                <a:cs typeface="Calibri"/>
              </a:rPr>
              <a:t> </a:t>
            </a:r>
            <a:r>
              <a:rPr lang="en-US" dirty="0" err="1">
                <a:cs typeface="Calibri"/>
              </a:rPr>
              <a:t>înceta</a:t>
            </a:r>
            <a:r>
              <a:rPr lang="en-US" dirty="0">
                <a:cs typeface="Calibri"/>
              </a:rPr>
              <a:t> </a:t>
            </a:r>
            <a:r>
              <a:rPr lang="en-US" dirty="0" err="1">
                <a:cs typeface="Calibri"/>
              </a:rPr>
              <a:t>să</a:t>
            </a:r>
            <a:r>
              <a:rPr lang="en-US" dirty="0">
                <a:cs typeface="Calibri"/>
              </a:rPr>
              <a:t> public </a:t>
            </a:r>
            <a:r>
              <a:rPr lang="en-US" dirty="0" err="1">
                <a:cs typeface="Calibri"/>
              </a:rPr>
              <a:t>fotografii</a:t>
            </a:r>
            <a:r>
              <a:rPr lang="en-US" dirty="0">
                <a:cs typeface="Calibri"/>
              </a:rPr>
              <a:t> cu </a:t>
            </a:r>
            <a:r>
              <a:rPr lang="en-US" dirty="0" err="1">
                <a:cs typeface="Calibri"/>
              </a:rPr>
              <a:t>umor</a:t>
            </a:r>
            <a:r>
              <a:rPr lang="en-US" dirty="0">
                <a:cs typeface="Calibri"/>
              </a:rPr>
              <a:t> </a:t>
            </a:r>
            <a:r>
              <a:rPr lang="en-US" dirty="0" err="1">
                <a:cs typeface="Calibri"/>
              </a:rPr>
              <a:t>dubios</a:t>
            </a:r>
            <a:r>
              <a:rPr lang="en-US" dirty="0">
                <a:cs typeface="Calibri"/>
              </a:rPr>
              <a:t>, </a:t>
            </a:r>
            <a:r>
              <a:rPr lang="en-US" dirty="0" err="1">
                <a:cs typeface="Calibri"/>
              </a:rPr>
              <a:t>voi</a:t>
            </a:r>
            <a:r>
              <a:rPr lang="en-US" dirty="0">
                <a:cs typeface="Calibri"/>
              </a:rPr>
              <a:t> </a:t>
            </a:r>
            <a:r>
              <a:rPr lang="en-US" dirty="0" err="1">
                <a:cs typeface="Calibri"/>
              </a:rPr>
              <a:t>înceta</a:t>
            </a:r>
            <a:r>
              <a:rPr lang="en-US" dirty="0">
                <a:cs typeface="Calibri"/>
              </a:rPr>
              <a:t> </a:t>
            </a:r>
            <a:r>
              <a:rPr lang="en-US" dirty="0" err="1">
                <a:cs typeface="Calibri"/>
              </a:rPr>
              <a:t>să</a:t>
            </a:r>
            <a:r>
              <a:rPr lang="en-US" dirty="0">
                <a:cs typeface="Calibri"/>
              </a:rPr>
              <a:t> public </a:t>
            </a:r>
            <a:r>
              <a:rPr lang="en-US" dirty="0" err="1">
                <a:cs typeface="Calibri"/>
              </a:rPr>
              <a:t>fotografii</a:t>
            </a:r>
            <a:r>
              <a:rPr lang="en-US" dirty="0">
                <a:cs typeface="Calibri"/>
              </a:rPr>
              <a:t> din </a:t>
            </a:r>
            <a:r>
              <a:rPr lang="en-US" dirty="0" err="1">
                <a:cs typeface="Calibri"/>
              </a:rPr>
              <a:t>fiecare</a:t>
            </a:r>
            <a:r>
              <a:rPr lang="en-US" dirty="0">
                <a:cs typeface="Calibri"/>
              </a:rPr>
              <a:t> </a:t>
            </a:r>
            <a:r>
              <a:rPr lang="en-US" dirty="0" err="1">
                <a:cs typeface="Calibri"/>
              </a:rPr>
              <a:t>călătorie</a:t>
            </a:r>
            <a:r>
              <a:rPr lang="en-US" dirty="0">
                <a:cs typeface="Calibri"/>
              </a:rPr>
              <a:t> - </a:t>
            </a:r>
            <a:r>
              <a:rPr lang="en-US" dirty="0" err="1">
                <a:cs typeface="Calibri"/>
              </a:rPr>
              <a:t>numai</a:t>
            </a:r>
            <a:r>
              <a:rPr lang="en-US" dirty="0">
                <a:cs typeface="Calibri"/>
              </a:rPr>
              <a:t> </a:t>
            </a:r>
            <a:r>
              <a:rPr lang="en-US" dirty="0" err="1">
                <a:cs typeface="Calibri"/>
              </a:rPr>
              <a:t>cele</a:t>
            </a:r>
            <a:r>
              <a:rPr lang="en-US" dirty="0">
                <a:cs typeface="Calibri"/>
              </a:rPr>
              <a:t> </a:t>
            </a:r>
            <a:r>
              <a:rPr lang="en-US" dirty="0" err="1">
                <a:cs typeface="Calibri"/>
              </a:rPr>
              <a:t>mai</a:t>
            </a:r>
            <a:r>
              <a:rPr lang="en-US" dirty="0">
                <a:cs typeface="Calibri"/>
              </a:rPr>
              <a:t> </a:t>
            </a:r>
            <a:r>
              <a:rPr lang="en-US" dirty="0" err="1">
                <a:cs typeface="Calibri"/>
              </a:rPr>
              <a:t>neobișnuite</a:t>
            </a:r>
            <a:r>
              <a:rPr lang="en-US" dirty="0">
                <a:cs typeface="Calibri"/>
              </a:rPr>
              <a:t>. </a:t>
            </a:r>
            <a:endParaRPr lang="ru-RU" dirty="0"/>
          </a:p>
        </p:txBody>
      </p:sp>
    </p:spTree>
    <p:extLst>
      <p:ext uri="{BB962C8B-B14F-4D97-AF65-F5344CB8AC3E}">
        <p14:creationId xmlns:p14="http://schemas.microsoft.com/office/powerpoint/2010/main" val="3061025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830281" y="1112295"/>
            <a:ext cx="7163192" cy="567297"/>
          </a:xfrm>
        </p:spPr>
        <p:txBody>
          <a:bodyPr vert="horz" lIns="91440" tIns="45720" rIns="91440" bIns="45720" rtlCol="0" anchor="t">
            <a:normAutofit/>
          </a:bodyPr>
          <a:lstStyle/>
          <a:p>
            <a:pPr marL="0" indent="0">
              <a:buNone/>
            </a:pPr>
            <a:r>
              <a:rPr lang="ru-RU" dirty="0">
                <a:cs typeface="Calibri"/>
              </a:rPr>
              <a:t>1. </a:t>
            </a:r>
            <a:r>
              <a:rPr lang="ru-RU" i="1" dirty="0">
                <a:cs typeface="Calibri"/>
              </a:rPr>
              <a:t>“</a:t>
            </a:r>
            <a:r>
              <a:rPr lang="ru-RU" i="1" dirty="0" err="1">
                <a:cs typeface="Calibri"/>
              </a:rPr>
              <a:t>Computerul</a:t>
            </a:r>
            <a:r>
              <a:rPr lang="ru-RU" i="1" dirty="0">
                <a:cs typeface="Calibri"/>
              </a:rPr>
              <a:t> </a:t>
            </a:r>
            <a:r>
              <a:rPr lang="ru-RU" i="1" dirty="0" err="1">
                <a:cs typeface="Calibri"/>
              </a:rPr>
              <a:t>vorbeste</a:t>
            </a:r>
            <a:r>
              <a:rPr lang="ru-RU" i="1" dirty="0">
                <a:cs typeface="Calibri"/>
              </a:rPr>
              <a:t> </a:t>
            </a:r>
            <a:r>
              <a:rPr lang="ru-RU" i="1" dirty="0" err="1">
                <a:cs typeface="Calibri"/>
              </a:rPr>
              <a:t>cu</a:t>
            </a:r>
            <a:r>
              <a:rPr lang="ru-RU" i="1" dirty="0">
                <a:cs typeface="Calibri"/>
              </a:rPr>
              <a:t> </a:t>
            </a:r>
            <a:r>
              <a:rPr lang="ru-RU" i="1" dirty="0" err="1">
                <a:cs typeface="Calibri"/>
              </a:rPr>
              <a:t>mine</a:t>
            </a:r>
            <a:r>
              <a:rPr lang="ru-RU" i="1" dirty="0">
                <a:cs typeface="Calibri"/>
              </a:rPr>
              <a:t>“</a:t>
            </a:r>
            <a:endParaRPr lang="ru-RU" dirty="0">
              <a:cs typeface="Calibri"/>
            </a:endParaRPr>
          </a:p>
        </p:txBody>
      </p:sp>
      <p:pic>
        <p:nvPicPr>
          <p:cNvPr id="4" name="Рисунок 4" descr="Изображение выглядит как снимок экрана&#10;&#10;Описание создано с высокой степенью достоверности">
            <a:extLst>
              <a:ext uri="{FF2B5EF4-FFF2-40B4-BE49-F238E27FC236}">
                <a16:creationId xmlns:a16="http://schemas.microsoft.com/office/drawing/2014/main" id="{2BE4A16C-02CC-4533-BF05-1092DD29BAD7}"/>
              </a:ext>
            </a:extLst>
          </p:cNvPr>
          <p:cNvPicPr>
            <a:picLocks noChangeAspect="1"/>
          </p:cNvPicPr>
          <p:nvPr/>
        </p:nvPicPr>
        <p:blipFill>
          <a:blip r:embed="rId2"/>
          <a:stretch>
            <a:fillRect/>
          </a:stretch>
        </p:blipFill>
        <p:spPr>
          <a:xfrm>
            <a:off x="1270240" y="1913986"/>
            <a:ext cx="3422530" cy="2857500"/>
          </a:xfrm>
          <a:prstGeom prst="rect">
            <a:avLst/>
          </a:prstGeom>
        </p:spPr>
      </p:pic>
      <p:pic>
        <p:nvPicPr>
          <p:cNvPr id="6" name="Рисунок 6"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38DD6B5B-ACE6-42BF-A4E9-886C938B1850}"/>
              </a:ext>
            </a:extLst>
          </p:cNvPr>
          <p:cNvPicPr>
            <a:picLocks noChangeAspect="1"/>
          </p:cNvPicPr>
          <p:nvPr/>
        </p:nvPicPr>
        <p:blipFill rotWithShape="1">
          <a:blip r:embed="rId3"/>
          <a:srcRect r="13328" b="385"/>
          <a:stretch/>
        </p:blipFill>
        <p:spPr>
          <a:xfrm>
            <a:off x="4785504" y="1946622"/>
            <a:ext cx="4293472" cy="2792230"/>
          </a:xfrm>
          <a:prstGeom prst="rect">
            <a:avLst/>
          </a:prstGeom>
        </p:spPr>
      </p:pic>
    </p:spTree>
    <p:extLst>
      <p:ext uri="{BB962C8B-B14F-4D97-AF65-F5344CB8AC3E}">
        <p14:creationId xmlns:p14="http://schemas.microsoft.com/office/powerpoint/2010/main" val="10240036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571489" y="982899"/>
            <a:ext cx="7432768" cy="966269"/>
          </a:xfrm>
        </p:spPr>
        <p:txBody>
          <a:bodyPr vert="horz" lIns="91440" tIns="45720" rIns="91440" bIns="45720" rtlCol="0" anchor="t">
            <a:normAutofit/>
          </a:bodyPr>
          <a:lstStyle/>
          <a:p>
            <a:pPr algn="just">
              <a:buNone/>
            </a:pPr>
            <a:r>
              <a:rPr lang="ru-RU" dirty="0">
                <a:cs typeface="Calibri"/>
              </a:rPr>
              <a:t>2. </a:t>
            </a:r>
            <a:r>
              <a:rPr lang="ru-RU" i="1" dirty="0">
                <a:cs typeface="Calibri"/>
              </a:rPr>
              <a:t>“</a:t>
            </a:r>
            <a:r>
              <a:rPr lang="ru-RU" i="1" dirty="0" err="1">
                <a:cs typeface="Calibri"/>
              </a:rPr>
              <a:t>Computerul</a:t>
            </a:r>
            <a:r>
              <a:rPr lang="ru-RU" i="1" dirty="0">
                <a:cs typeface="Calibri"/>
              </a:rPr>
              <a:t> </a:t>
            </a:r>
            <a:r>
              <a:rPr lang="ru-RU" i="1" dirty="0" err="1">
                <a:cs typeface="Calibri"/>
              </a:rPr>
              <a:t>meu</a:t>
            </a:r>
            <a:r>
              <a:rPr lang="ru-RU" i="1" dirty="0">
                <a:cs typeface="Calibri"/>
              </a:rPr>
              <a:t> </a:t>
            </a:r>
            <a:r>
              <a:rPr lang="ru-RU" i="1" dirty="0" err="1">
                <a:cs typeface="Calibri"/>
              </a:rPr>
              <a:t>funcționează</a:t>
            </a:r>
            <a:r>
              <a:rPr lang="ru-RU" i="1" dirty="0">
                <a:cs typeface="Calibri"/>
              </a:rPr>
              <a:t> </a:t>
            </a:r>
            <a:r>
              <a:rPr lang="ru-RU" i="1" dirty="0" err="1">
                <a:cs typeface="Calibri"/>
              </a:rPr>
              <a:t>extrem</a:t>
            </a:r>
            <a:r>
              <a:rPr lang="ru-RU" i="1" dirty="0">
                <a:cs typeface="Calibri"/>
              </a:rPr>
              <a:t> </a:t>
            </a:r>
            <a:r>
              <a:rPr lang="ru-RU" i="1" dirty="0" err="1">
                <a:cs typeface="Calibri"/>
              </a:rPr>
              <a:t>de</a:t>
            </a:r>
            <a:r>
              <a:rPr lang="ru-RU" i="1" dirty="0">
                <a:cs typeface="Calibri"/>
              </a:rPr>
              <a:t> </a:t>
            </a:r>
            <a:r>
              <a:rPr lang="ru-RU" i="1" dirty="0" err="1">
                <a:cs typeface="Calibri"/>
              </a:rPr>
              <a:t>încet</a:t>
            </a:r>
            <a:r>
              <a:rPr lang="ru-RU" i="1" dirty="0">
                <a:cs typeface="Calibri"/>
              </a:rPr>
              <a:t>“</a:t>
            </a:r>
            <a:endParaRPr lang="ru-RU" dirty="0"/>
          </a:p>
        </p:txBody>
      </p:sp>
      <p:pic>
        <p:nvPicPr>
          <p:cNvPr id="4" name="Рисунок 4">
            <a:extLst>
              <a:ext uri="{FF2B5EF4-FFF2-40B4-BE49-F238E27FC236}">
                <a16:creationId xmlns:a16="http://schemas.microsoft.com/office/drawing/2014/main" id="{C7B0D376-004C-487A-8C10-8CB3AC06756E}"/>
              </a:ext>
            </a:extLst>
          </p:cNvPr>
          <p:cNvPicPr>
            <a:picLocks noChangeAspect="1"/>
          </p:cNvPicPr>
          <p:nvPr/>
        </p:nvPicPr>
        <p:blipFill>
          <a:blip r:embed="rId2"/>
          <a:stretch>
            <a:fillRect/>
          </a:stretch>
        </p:blipFill>
        <p:spPr>
          <a:xfrm>
            <a:off x="2650466" y="1956031"/>
            <a:ext cx="4996850" cy="3075334"/>
          </a:xfrm>
          <a:prstGeom prst="rect">
            <a:avLst/>
          </a:prstGeom>
        </p:spPr>
      </p:pic>
    </p:spTree>
    <p:extLst>
      <p:ext uri="{BB962C8B-B14F-4D97-AF65-F5344CB8AC3E}">
        <p14:creationId xmlns:p14="http://schemas.microsoft.com/office/powerpoint/2010/main" val="22599220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776366" y="982899"/>
            <a:ext cx="7368069" cy="642778"/>
          </a:xfrm>
        </p:spPr>
        <p:txBody>
          <a:bodyPr vert="horz" lIns="91440" tIns="45720" rIns="91440" bIns="45720" rtlCol="0" anchor="t">
            <a:normAutofit/>
          </a:bodyPr>
          <a:lstStyle/>
          <a:p>
            <a:pPr algn="just">
              <a:buNone/>
            </a:pPr>
            <a:r>
              <a:rPr lang="ru-RU" dirty="0">
                <a:cs typeface="Calibri"/>
              </a:rPr>
              <a:t>3. </a:t>
            </a:r>
            <a:r>
              <a:rPr lang="ru-RU" i="1" dirty="0">
                <a:cs typeface="Calibri"/>
              </a:rPr>
              <a:t>“</a:t>
            </a:r>
            <a:r>
              <a:rPr lang="ru-RU" i="1" dirty="0" err="1">
                <a:cs typeface="Calibri"/>
              </a:rPr>
              <a:t>Am</a:t>
            </a:r>
            <a:r>
              <a:rPr lang="ru-RU" i="1" dirty="0">
                <a:cs typeface="Calibri"/>
              </a:rPr>
              <a:t> </a:t>
            </a:r>
            <a:r>
              <a:rPr lang="ru-RU" i="1" dirty="0" err="1">
                <a:cs typeface="Calibri"/>
              </a:rPr>
              <a:t>aplicații</a:t>
            </a:r>
            <a:r>
              <a:rPr lang="ru-RU" i="1" dirty="0">
                <a:cs typeface="Calibri"/>
              </a:rPr>
              <a:t> </a:t>
            </a:r>
            <a:r>
              <a:rPr lang="ru-RU" i="1" dirty="0" err="1">
                <a:cs typeface="Calibri"/>
              </a:rPr>
              <a:t>care</a:t>
            </a:r>
            <a:r>
              <a:rPr lang="ru-RU" i="1" dirty="0">
                <a:cs typeface="Calibri"/>
              </a:rPr>
              <a:t> </a:t>
            </a:r>
            <a:r>
              <a:rPr lang="ru-RU" i="1" dirty="0" err="1">
                <a:cs typeface="Calibri"/>
              </a:rPr>
              <a:t>nu</a:t>
            </a:r>
            <a:r>
              <a:rPr lang="ru-RU" i="1" dirty="0">
                <a:cs typeface="Calibri"/>
              </a:rPr>
              <a:t> </a:t>
            </a:r>
            <a:r>
              <a:rPr lang="ru-RU" i="1" dirty="0" err="1">
                <a:cs typeface="Calibri"/>
              </a:rPr>
              <a:t>pornesc</a:t>
            </a:r>
            <a:r>
              <a:rPr lang="ru-RU" i="1" dirty="0">
                <a:cs typeface="Calibri"/>
              </a:rPr>
              <a:t>”</a:t>
            </a:r>
            <a:endParaRPr lang="ru-RU" dirty="0"/>
          </a:p>
        </p:txBody>
      </p:sp>
      <p:pic>
        <p:nvPicPr>
          <p:cNvPr id="4" name="Рисунок 4" descr="Изображение выглядит как текст, шиферная плитка&#10;&#10;Описание создано с очень высокой степенью достоверности">
            <a:extLst>
              <a:ext uri="{FF2B5EF4-FFF2-40B4-BE49-F238E27FC236}">
                <a16:creationId xmlns:a16="http://schemas.microsoft.com/office/drawing/2014/main" id="{34C3FFDB-3C20-4C09-995A-F859FA57FE65}"/>
              </a:ext>
            </a:extLst>
          </p:cNvPr>
          <p:cNvPicPr>
            <a:picLocks noChangeAspect="1"/>
          </p:cNvPicPr>
          <p:nvPr/>
        </p:nvPicPr>
        <p:blipFill>
          <a:blip r:embed="rId2"/>
          <a:stretch>
            <a:fillRect/>
          </a:stretch>
        </p:blipFill>
        <p:spPr>
          <a:xfrm>
            <a:off x="2833777" y="1627520"/>
            <a:ext cx="4543964" cy="3214772"/>
          </a:xfrm>
          <a:prstGeom prst="rect">
            <a:avLst/>
          </a:prstGeom>
        </p:spPr>
      </p:pic>
    </p:spTree>
    <p:extLst>
      <p:ext uri="{BB962C8B-B14F-4D97-AF65-F5344CB8AC3E}">
        <p14:creationId xmlns:p14="http://schemas.microsoft.com/office/powerpoint/2010/main" val="41993217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636187" y="1047597"/>
            <a:ext cx="7324938" cy="3511061"/>
          </a:xfrm>
        </p:spPr>
        <p:txBody>
          <a:bodyPr vert="horz" lIns="91440" tIns="45720" rIns="91440" bIns="45720" rtlCol="0" anchor="t">
            <a:normAutofit/>
          </a:bodyPr>
          <a:lstStyle/>
          <a:p>
            <a:pPr algn="just">
              <a:buNone/>
            </a:pPr>
            <a:r>
              <a:rPr lang="ru-RU" dirty="0">
                <a:cs typeface="Calibri"/>
              </a:rPr>
              <a:t>4. </a:t>
            </a:r>
            <a:r>
              <a:rPr lang="ru-RU" i="1" dirty="0">
                <a:cs typeface="Calibri"/>
              </a:rPr>
              <a:t>“</a:t>
            </a:r>
            <a:r>
              <a:rPr lang="ru-RU" i="1" dirty="0" err="1">
                <a:cs typeface="Calibri"/>
              </a:rPr>
              <a:t>Nu</a:t>
            </a:r>
            <a:r>
              <a:rPr lang="ru-RU" i="1" dirty="0">
                <a:cs typeface="Calibri"/>
              </a:rPr>
              <a:t> </a:t>
            </a:r>
            <a:r>
              <a:rPr lang="ru-RU" i="1" dirty="0" err="1">
                <a:cs typeface="Calibri"/>
              </a:rPr>
              <a:t>mă</a:t>
            </a:r>
            <a:r>
              <a:rPr lang="ru-RU" i="1" dirty="0">
                <a:cs typeface="Calibri"/>
              </a:rPr>
              <a:t> </a:t>
            </a:r>
            <a:r>
              <a:rPr lang="ru-RU" i="1" dirty="0" err="1">
                <a:cs typeface="Calibri"/>
              </a:rPr>
              <a:t>pot</a:t>
            </a:r>
            <a:r>
              <a:rPr lang="ru-RU" i="1" dirty="0">
                <a:cs typeface="Calibri"/>
              </a:rPr>
              <a:t> </a:t>
            </a:r>
            <a:r>
              <a:rPr lang="ru-RU" i="1" dirty="0" err="1">
                <a:cs typeface="Calibri"/>
              </a:rPr>
              <a:t>conecta</a:t>
            </a:r>
            <a:r>
              <a:rPr lang="ru-RU" i="1" dirty="0">
                <a:cs typeface="Calibri"/>
              </a:rPr>
              <a:t> </a:t>
            </a:r>
            <a:r>
              <a:rPr lang="ru-RU" i="1" dirty="0" err="1">
                <a:cs typeface="Calibri"/>
              </a:rPr>
              <a:t>la</a:t>
            </a:r>
            <a:r>
              <a:rPr lang="ru-RU" i="1" dirty="0">
                <a:cs typeface="Calibri"/>
              </a:rPr>
              <a:t> </a:t>
            </a:r>
            <a:r>
              <a:rPr lang="ru-RU" i="1" dirty="0" err="1">
                <a:cs typeface="Calibri"/>
              </a:rPr>
              <a:t>Internet</a:t>
            </a:r>
            <a:r>
              <a:rPr lang="ru-RU" i="1" dirty="0">
                <a:cs typeface="Calibri"/>
              </a:rPr>
              <a:t> </a:t>
            </a:r>
            <a:r>
              <a:rPr lang="ru-RU" i="1" dirty="0" err="1">
                <a:cs typeface="Calibri"/>
              </a:rPr>
              <a:t>sau</a:t>
            </a:r>
            <a:r>
              <a:rPr lang="ru-RU" i="1" dirty="0">
                <a:cs typeface="Calibri"/>
              </a:rPr>
              <a:t> </a:t>
            </a:r>
            <a:r>
              <a:rPr lang="ru-RU" i="1" dirty="0" err="1">
                <a:cs typeface="Calibri"/>
              </a:rPr>
              <a:t>acesta</a:t>
            </a:r>
            <a:r>
              <a:rPr lang="ru-RU" i="1" dirty="0">
                <a:cs typeface="Calibri"/>
              </a:rPr>
              <a:t> </a:t>
            </a:r>
            <a:r>
              <a:rPr lang="ru-RU" i="1" dirty="0" err="1">
                <a:cs typeface="Calibri"/>
              </a:rPr>
              <a:t>rulează</a:t>
            </a:r>
            <a:r>
              <a:rPr lang="ru-RU" i="1" dirty="0">
                <a:cs typeface="Calibri"/>
              </a:rPr>
              <a:t> </a:t>
            </a:r>
            <a:r>
              <a:rPr lang="ru-RU" i="1" dirty="0" err="1">
                <a:cs typeface="Calibri"/>
              </a:rPr>
              <a:t>extrem</a:t>
            </a:r>
            <a:r>
              <a:rPr lang="ru-RU" i="1" dirty="0">
                <a:cs typeface="Calibri"/>
              </a:rPr>
              <a:t> </a:t>
            </a:r>
            <a:r>
              <a:rPr lang="ru-RU" i="1" dirty="0" err="1">
                <a:cs typeface="Calibri"/>
              </a:rPr>
              <a:t>de</a:t>
            </a:r>
            <a:r>
              <a:rPr lang="ru-RU" i="1" dirty="0">
                <a:cs typeface="Calibri"/>
              </a:rPr>
              <a:t> </a:t>
            </a:r>
            <a:r>
              <a:rPr lang="ru-RU" i="1" dirty="0" err="1">
                <a:cs typeface="Calibri"/>
              </a:rPr>
              <a:t>încet</a:t>
            </a:r>
            <a:r>
              <a:rPr lang="ru-RU" i="1" dirty="0">
                <a:cs typeface="Calibri"/>
              </a:rPr>
              <a:t>“</a:t>
            </a:r>
            <a:endParaRPr lang="ru-RU" dirty="0"/>
          </a:p>
        </p:txBody>
      </p:sp>
      <p:pic>
        <p:nvPicPr>
          <p:cNvPr id="4" name="Рисунок 4">
            <a:extLst>
              <a:ext uri="{FF2B5EF4-FFF2-40B4-BE49-F238E27FC236}">
                <a16:creationId xmlns:a16="http://schemas.microsoft.com/office/drawing/2014/main" id="{25FEF2C3-FF44-41CE-8746-9CC8B81E5442}"/>
              </a:ext>
            </a:extLst>
          </p:cNvPr>
          <p:cNvPicPr>
            <a:picLocks noChangeAspect="1"/>
          </p:cNvPicPr>
          <p:nvPr/>
        </p:nvPicPr>
        <p:blipFill>
          <a:blip r:embed="rId2"/>
          <a:stretch>
            <a:fillRect/>
          </a:stretch>
        </p:blipFill>
        <p:spPr>
          <a:xfrm>
            <a:off x="2866126" y="2008279"/>
            <a:ext cx="4856671" cy="3035536"/>
          </a:xfrm>
          <a:prstGeom prst="rect">
            <a:avLst/>
          </a:prstGeom>
        </p:spPr>
      </p:pic>
    </p:spTree>
    <p:extLst>
      <p:ext uri="{BB962C8B-B14F-4D97-AF65-F5344CB8AC3E}">
        <p14:creationId xmlns:p14="http://schemas.microsoft.com/office/powerpoint/2010/main" val="35371162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700885" y="993682"/>
            <a:ext cx="3647929" cy="2896429"/>
          </a:xfrm>
        </p:spPr>
        <p:txBody>
          <a:bodyPr vert="horz" lIns="91440" tIns="45720" rIns="91440" bIns="45720" rtlCol="0" anchor="t">
            <a:normAutofit/>
          </a:bodyPr>
          <a:lstStyle/>
          <a:p>
            <a:pPr algn="just">
              <a:buNone/>
            </a:pPr>
            <a:r>
              <a:rPr lang="ru-RU" dirty="0">
                <a:cs typeface="Calibri"/>
              </a:rPr>
              <a:t>5. </a:t>
            </a:r>
            <a:r>
              <a:rPr lang="ru-RU" i="1" dirty="0">
                <a:cs typeface="Calibri"/>
              </a:rPr>
              <a:t>“</a:t>
            </a:r>
            <a:r>
              <a:rPr lang="ru-RU" i="1" dirty="0" err="1">
                <a:cs typeface="Calibri"/>
              </a:rPr>
              <a:t>Când</a:t>
            </a:r>
            <a:r>
              <a:rPr lang="ru-RU" i="1" dirty="0">
                <a:cs typeface="Calibri"/>
              </a:rPr>
              <a:t> </a:t>
            </a:r>
            <a:r>
              <a:rPr lang="ru-RU" i="1" dirty="0" err="1">
                <a:cs typeface="Calibri"/>
              </a:rPr>
              <a:t>mă</a:t>
            </a:r>
            <a:r>
              <a:rPr lang="ru-RU" i="1" dirty="0">
                <a:cs typeface="Calibri"/>
              </a:rPr>
              <a:t> </a:t>
            </a:r>
            <a:r>
              <a:rPr lang="ru-RU" i="1" dirty="0" err="1">
                <a:cs typeface="Calibri"/>
              </a:rPr>
              <a:t>conectez</a:t>
            </a:r>
            <a:r>
              <a:rPr lang="ru-RU" i="1" dirty="0">
                <a:cs typeface="Calibri"/>
              </a:rPr>
              <a:t> </a:t>
            </a:r>
            <a:r>
              <a:rPr lang="ru-RU" i="1" dirty="0" err="1">
                <a:cs typeface="Calibri"/>
              </a:rPr>
              <a:t>la</a:t>
            </a:r>
            <a:r>
              <a:rPr lang="ru-RU" i="1" dirty="0">
                <a:cs typeface="Calibri"/>
              </a:rPr>
              <a:t> </a:t>
            </a:r>
            <a:r>
              <a:rPr lang="ru-RU" i="1" dirty="0" err="1">
                <a:cs typeface="Calibri"/>
              </a:rPr>
              <a:t>Internet</a:t>
            </a:r>
            <a:r>
              <a:rPr lang="ru-RU" i="1" dirty="0">
                <a:cs typeface="Calibri"/>
              </a:rPr>
              <a:t>, </a:t>
            </a:r>
            <a:r>
              <a:rPr lang="ru-RU" i="1" dirty="0" err="1">
                <a:cs typeface="Calibri"/>
              </a:rPr>
              <a:t>mi</a:t>
            </a:r>
            <a:r>
              <a:rPr lang="ru-RU" i="1" dirty="0">
                <a:cs typeface="Calibri"/>
              </a:rPr>
              <a:t> </a:t>
            </a:r>
            <a:r>
              <a:rPr lang="ru-RU" i="1" dirty="0" err="1">
                <a:cs typeface="Calibri"/>
              </a:rPr>
              <a:t>se</a:t>
            </a:r>
            <a:r>
              <a:rPr lang="ru-RU" i="1" dirty="0">
                <a:cs typeface="Calibri"/>
              </a:rPr>
              <a:t> </a:t>
            </a:r>
            <a:r>
              <a:rPr lang="ru-RU" i="1" dirty="0" err="1">
                <a:cs typeface="Calibri"/>
              </a:rPr>
              <a:t>deschid</a:t>
            </a:r>
            <a:r>
              <a:rPr lang="ru-RU" i="1" dirty="0">
                <a:cs typeface="Calibri"/>
              </a:rPr>
              <a:t> </a:t>
            </a:r>
            <a:r>
              <a:rPr lang="ru-RU" i="1" dirty="0" err="1">
                <a:cs typeface="Calibri"/>
              </a:rPr>
              <a:t>pe</a:t>
            </a:r>
            <a:r>
              <a:rPr lang="ru-RU" i="1" dirty="0">
                <a:cs typeface="Calibri"/>
              </a:rPr>
              <a:t> </a:t>
            </a:r>
            <a:r>
              <a:rPr lang="ru-RU" i="1" dirty="0" err="1">
                <a:cs typeface="Calibri"/>
              </a:rPr>
              <a:t>ecran</a:t>
            </a:r>
            <a:r>
              <a:rPr lang="ru-RU" i="1" dirty="0">
                <a:cs typeface="Calibri"/>
              </a:rPr>
              <a:t> </a:t>
            </a:r>
            <a:r>
              <a:rPr lang="ru-RU" i="1" dirty="0" err="1">
                <a:cs typeface="Calibri"/>
              </a:rPr>
              <a:t>tot</a:t>
            </a:r>
            <a:r>
              <a:rPr lang="ru-RU" i="1" dirty="0">
                <a:cs typeface="Calibri"/>
              </a:rPr>
              <a:t> </a:t>
            </a:r>
            <a:r>
              <a:rPr lang="ru-RU" i="1" dirty="0" err="1">
                <a:cs typeface="Calibri"/>
              </a:rPr>
              <a:t>felul</a:t>
            </a:r>
            <a:r>
              <a:rPr lang="ru-RU" i="1" dirty="0">
                <a:cs typeface="Calibri"/>
              </a:rPr>
              <a:t> </a:t>
            </a:r>
            <a:r>
              <a:rPr lang="ru-RU" i="1" dirty="0" err="1">
                <a:cs typeface="Calibri"/>
              </a:rPr>
              <a:t>de</a:t>
            </a:r>
            <a:r>
              <a:rPr lang="ru-RU" i="1" dirty="0">
                <a:cs typeface="Calibri"/>
              </a:rPr>
              <a:t> </a:t>
            </a:r>
            <a:r>
              <a:rPr lang="ru-RU" i="1" dirty="0" err="1">
                <a:cs typeface="Calibri"/>
              </a:rPr>
              <a:t>ferestre</a:t>
            </a:r>
            <a:r>
              <a:rPr lang="ru-RU" i="1" dirty="0">
                <a:cs typeface="Calibri"/>
              </a:rPr>
              <a:t> </a:t>
            </a:r>
            <a:r>
              <a:rPr lang="ru-RU" i="1" dirty="0" err="1">
                <a:cs typeface="Calibri"/>
              </a:rPr>
              <a:t>sau</a:t>
            </a:r>
            <a:r>
              <a:rPr lang="ru-RU" i="1" dirty="0">
                <a:cs typeface="Calibri"/>
              </a:rPr>
              <a:t> </a:t>
            </a:r>
            <a:r>
              <a:rPr lang="ru-RU" i="1" dirty="0" err="1">
                <a:cs typeface="Calibri"/>
              </a:rPr>
              <a:t>pagini</a:t>
            </a:r>
            <a:r>
              <a:rPr lang="ru-RU" i="1" dirty="0">
                <a:cs typeface="Calibri"/>
              </a:rPr>
              <a:t> </a:t>
            </a:r>
            <a:r>
              <a:rPr lang="ru-RU" i="1" dirty="0" err="1">
                <a:cs typeface="Calibri"/>
              </a:rPr>
              <a:t>web</a:t>
            </a:r>
            <a:r>
              <a:rPr lang="ru-RU" i="1" dirty="0">
                <a:cs typeface="Calibri"/>
              </a:rPr>
              <a:t> </a:t>
            </a:r>
            <a:r>
              <a:rPr lang="ru-RU" i="1" dirty="0" err="1">
                <a:cs typeface="Calibri"/>
              </a:rPr>
              <a:t>nesolicitate</a:t>
            </a:r>
            <a:r>
              <a:rPr lang="ru-RU" i="1" dirty="0">
                <a:cs typeface="Calibri"/>
              </a:rPr>
              <a:t>”</a:t>
            </a:r>
            <a:endParaRPr lang="ru-RU" dirty="0"/>
          </a:p>
        </p:txBody>
      </p:sp>
      <p:pic>
        <p:nvPicPr>
          <p:cNvPr id="4" name="Рисунок 4" descr="Изображение выглядит как текст&#10;&#10;Описание создано с высокой степенью достоверности">
            <a:extLst>
              <a:ext uri="{FF2B5EF4-FFF2-40B4-BE49-F238E27FC236}">
                <a16:creationId xmlns:a16="http://schemas.microsoft.com/office/drawing/2014/main" id="{2DF84021-3E2E-472B-8E3D-63637F0A791C}"/>
              </a:ext>
            </a:extLst>
          </p:cNvPr>
          <p:cNvPicPr>
            <a:picLocks noChangeAspect="1"/>
          </p:cNvPicPr>
          <p:nvPr/>
        </p:nvPicPr>
        <p:blipFill>
          <a:blip r:embed="rId2"/>
          <a:stretch>
            <a:fillRect/>
          </a:stretch>
        </p:blipFill>
        <p:spPr>
          <a:xfrm>
            <a:off x="5486401" y="1405027"/>
            <a:ext cx="3314700" cy="3325483"/>
          </a:xfrm>
          <a:prstGeom prst="rect">
            <a:avLst/>
          </a:prstGeom>
        </p:spPr>
      </p:pic>
    </p:spTree>
    <p:extLst>
      <p:ext uri="{BB962C8B-B14F-4D97-AF65-F5344CB8AC3E}">
        <p14:creationId xmlns:p14="http://schemas.microsoft.com/office/powerpoint/2010/main" val="3060363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sp>
        <p:nvSpPr>
          <p:cNvPr id="5" name="Content Placeholder 4"/>
          <p:cNvSpPr>
            <a:spLocks noGrp="1"/>
          </p:cNvSpPr>
          <p:nvPr>
            <p:ph idx="1"/>
          </p:nvPr>
        </p:nvSpPr>
        <p:spPr>
          <a:xfrm>
            <a:off x="2434130" y="1198559"/>
            <a:ext cx="6602476" cy="1009401"/>
          </a:xfrm>
        </p:spPr>
        <p:txBody>
          <a:bodyPr vert="horz" lIns="91440" tIns="45720" rIns="91440" bIns="45720" rtlCol="0" anchor="t">
            <a:normAutofit/>
          </a:bodyPr>
          <a:lstStyle/>
          <a:p>
            <a:pPr>
              <a:buNone/>
            </a:pPr>
            <a:r>
              <a:rPr lang="en-US" dirty="0">
                <a:cs typeface="Calibri"/>
              </a:rPr>
              <a:t>1. </a:t>
            </a:r>
            <a:r>
              <a:rPr lang="en-US" dirty="0" err="1">
                <a:cs typeface="Calibri"/>
              </a:rPr>
              <a:t>Foloseşte</a:t>
            </a:r>
            <a:r>
              <a:rPr lang="en-US" dirty="0">
                <a:cs typeface="Calibri"/>
              </a:rPr>
              <a:t> </a:t>
            </a:r>
            <a:r>
              <a:rPr lang="en-US" dirty="0" err="1">
                <a:cs typeface="Calibri"/>
              </a:rPr>
              <a:t>programe</a:t>
            </a:r>
            <a:r>
              <a:rPr lang="en-US" dirty="0">
                <a:cs typeface="Calibri"/>
              </a:rPr>
              <a:t> cu </a:t>
            </a:r>
            <a:r>
              <a:rPr lang="en-US" dirty="0" err="1">
                <a:cs typeface="Calibri"/>
              </a:rPr>
              <a:t>licenţă</a:t>
            </a:r>
            <a:r>
              <a:rPr lang="en-US" dirty="0">
                <a:cs typeface="Calibri"/>
              </a:rPr>
              <a:t> </a:t>
            </a:r>
            <a:r>
              <a:rPr lang="en-US" dirty="0" err="1">
                <a:cs typeface="Calibri"/>
              </a:rPr>
              <a:t>şi</a:t>
            </a:r>
            <a:r>
              <a:rPr lang="en-US" dirty="0">
                <a:cs typeface="Calibri"/>
              </a:rPr>
              <a:t> </a:t>
            </a:r>
            <a:r>
              <a:rPr lang="en-US" dirty="0" err="1">
                <a:cs typeface="Calibri"/>
              </a:rPr>
              <a:t>evită</a:t>
            </a:r>
            <a:r>
              <a:rPr lang="en-US" dirty="0">
                <a:cs typeface="Calibri"/>
              </a:rPr>
              <a:t>-le pe </a:t>
            </a:r>
            <a:r>
              <a:rPr lang="en-US" dirty="0" err="1">
                <a:cs typeface="Calibri"/>
              </a:rPr>
              <a:t>cele</a:t>
            </a:r>
            <a:r>
              <a:rPr lang="en-US" dirty="0">
                <a:cs typeface="Calibri"/>
              </a:rPr>
              <a:t> tip sharing.</a:t>
            </a:r>
            <a:endParaRPr lang="ru-RU" dirty="0"/>
          </a:p>
        </p:txBody>
      </p:sp>
      <p:pic>
        <p:nvPicPr>
          <p:cNvPr id="2" name="Рисунок 2">
            <a:extLst>
              <a:ext uri="{FF2B5EF4-FFF2-40B4-BE49-F238E27FC236}">
                <a16:creationId xmlns:a16="http://schemas.microsoft.com/office/drawing/2014/main" id="{0961D8E2-DF04-45B2-BFCF-2DEB72BE6B3D}"/>
              </a:ext>
            </a:extLst>
          </p:cNvPr>
          <p:cNvPicPr>
            <a:picLocks noChangeAspect="1"/>
          </p:cNvPicPr>
          <p:nvPr/>
        </p:nvPicPr>
        <p:blipFill>
          <a:blip r:embed="rId2"/>
          <a:stretch>
            <a:fillRect/>
          </a:stretch>
        </p:blipFill>
        <p:spPr>
          <a:xfrm>
            <a:off x="3523890" y="2210519"/>
            <a:ext cx="4425350" cy="2771235"/>
          </a:xfrm>
          <a:prstGeom prst="rect">
            <a:avLst/>
          </a:prstGeom>
        </p:spPr>
      </p:pic>
    </p:spTree>
    <p:extLst>
      <p:ext uri="{BB962C8B-B14F-4D97-AF65-F5344CB8AC3E}">
        <p14:creationId xmlns:p14="http://schemas.microsoft.com/office/powerpoint/2010/main" val="11016338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2541960" y="993682"/>
            <a:ext cx="5955495" cy="3511061"/>
          </a:xfrm>
        </p:spPr>
        <p:txBody>
          <a:bodyPr vert="horz" lIns="91440" tIns="45720" rIns="91440" bIns="45720" rtlCol="0" anchor="t">
            <a:normAutofit/>
          </a:bodyPr>
          <a:lstStyle/>
          <a:p>
            <a:pPr algn="just">
              <a:buNone/>
            </a:pPr>
            <a:r>
              <a:rPr lang="ru-RU" dirty="0">
                <a:cs typeface="Calibri"/>
              </a:rPr>
              <a:t>6. </a:t>
            </a:r>
            <a:r>
              <a:rPr lang="ru-RU" i="1" dirty="0">
                <a:cs typeface="Calibri"/>
              </a:rPr>
              <a:t>“</a:t>
            </a:r>
            <a:r>
              <a:rPr lang="ru-RU" i="1" dirty="0" err="1">
                <a:cs typeface="Calibri"/>
              </a:rPr>
              <a:t>Unde</a:t>
            </a:r>
            <a:r>
              <a:rPr lang="ru-RU" i="1" dirty="0">
                <a:cs typeface="Calibri"/>
              </a:rPr>
              <a:t> </a:t>
            </a:r>
            <a:r>
              <a:rPr lang="ru-RU" i="1" dirty="0" err="1">
                <a:cs typeface="Calibri"/>
              </a:rPr>
              <a:t>au</a:t>
            </a:r>
            <a:r>
              <a:rPr lang="ru-RU" i="1" dirty="0">
                <a:cs typeface="Calibri"/>
              </a:rPr>
              <a:t> </a:t>
            </a:r>
            <a:r>
              <a:rPr lang="ru-RU" i="1" dirty="0" err="1">
                <a:cs typeface="Calibri"/>
              </a:rPr>
              <a:t>disparut</a:t>
            </a:r>
            <a:r>
              <a:rPr lang="ru-RU" i="1" dirty="0">
                <a:cs typeface="Calibri"/>
              </a:rPr>
              <a:t> </a:t>
            </a:r>
            <a:r>
              <a:rPr lang="ru-RU" i="1" dirty="0" err="1">
                <a:cs typeface="Calibri"/>
              </a:rPr>
              <a:t>fișierele</a:t>
            </a:r>
            <a:r>
              <a:rPr lang="ru-RU" i="1" dirty="0">
                <a:cs typeface="Calibri"/>
              </a:rPr>
              <a:t> </a:t>
            </a:r>
            <a:r>
              <a:rPr lang="ru-RU" i="1" dirty="0" err="1">
                <a:cs typeface="Calibri"/>
              </a:rPr>
              <a:t>mele</a:t>
            </a:r>
            <a:r>
              <a:rPr lang="ru-RU" i="1" dirty="0">
                <a:cs typeface="Calibri"/>
              </a:rPr>
              <a:t>?“</a:t>
            </a:r>
            <a:endParaRPr lang="ru-RU" dirty="0"/>
          </a:p>
        </p:txBody>
      </p:sp>
      <p:pic>
        <p:nvPicPr>
          <p:cNvPr id="4" name="Рисунок 4">
            <a:extLst>
              <a:ext uri="{FF2B5EF4-FFF2-40B4-BE49-F238E27FC236}">
                <a16:creationId xmlns:a16="http://schemas.microsoft.com/office/drawing/2014/main" id="{4C4F12E8-F350-46DD-B291-B204BF816A1D}"/>
              </a:ext>
            </a:extLst>
          </p:cNvPr>
          <p:cNvPicPr>
            <a:picLocks noChangeAspect="1"/>
          </p:cNvPicPr>
          <p:nvPr/>
        </p:nvPicPr>
        <p:blipFill>
          <a:blip r:embed="rId2"/>
          <a:stretch>
            <a:fillRect/>
          </a:stretch>
        </p:blipFill>
        <p:spPr>
          <a:xfrm>
            <a:off x="3577806" y="1588339"/>
            <a:ext cx="3282350" cy="3282350"/>
          </a:xfrm>
          <a:prstGeom prst="rect">
            <a:avLst/>
          </a:prstGeom>
        </p:spPr>
      </p:pic>
    </p:spTree>
    <p:extLst>
      <p:ext uri="{BB962C8B-B14F-4D97-AF65-F5344CB8AC3E}">
        <p14:creationId xmlns:p14="http://schemas.microsoft.com/office/powerpoint/2010/main" val="16051613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744017" y="1198559"/>
            <a:ext cx="7184758" cy="567297"/>
          </a:xfrm>
        </p:spPr>
        <p:txBody>
          <a:bodyPr vert="horz" lIns="91440" tIns="45720" rIns="91440" bIns="45720" rtlCol="0" anchor="t">
            <a:normAutofit/>
          </a:bodyPr>
          <a:lstStyle/>
          <a:p>
            <a:pPr marL="0" indent="0">
              <a:buNone/>
            </a:pPr>
            <a:r>
              <a:rPr lang="ru-RU" dirty="0">
                <a:cs typeface="Calibri"/>
              </a:rPr>
              <a:t>7.</a:t>
            </a:r>
            <a:r>
              <a:rPr lang="ru-RU" i="1" dirty="0">
                <a:cs typeface="Calibri"/>
              </a:rPr>
              <a:t>“Computerul </a:t>
            </a:r>
            <a:r>
              <a:rPr lang="ru-RU" i="1" dirty="0" err="1">
                <a:cs typeface="Calibri"/>
              </a:rPr>
              <a:t>meu</a:t>
            </a:r>
            <a:r>
              <a:rPr lang="ru-RU" i="1" dirty="0">
                <a:cs typeface="Calibri"/>
              </a:rPr>
              <a:t> </a:t>
            </a:r>
            <a:r>
              <a:rPr lang="ru-RU" i="1" dirty="0" err="1">
                <a:cs typeface="Calibri"/>
              </a:rPr>
              <a:t>vorbește</a:t>
            </a:r>
            <a:r>
              <a:rPr lang="ru-RU" i="1" dirty="0">
                <a:cs typeface="Calibri"/>
              </a:rPr>
              <a:t> </a:t>
            </a:r>
            <a:r>
              <a:rPr lang="ru-RU" i="1" dirty="0" err="1">
                <a:cs typeface="Calibri"/>
              </a:rPr>
              <a:t>în</a:t>
            </a:r>
            <a:r>
              <a:rPr lang="ru-RU" i="1" dirty="0">
                <a:cs typeface="Calibri"/>
              </a:rPr>
              <a:t> </a:t>
            </a:r>
            <a:r>
              <a:rPr lang="ru-RU" i="1" dirty="0" err="1">
                <a:cs typeface="Calibri"/>
              </a:rPr>
              <a:t>altă</a:t>
            </a:r>
            <a:r>
              <a:rPr lang="ru-RU" i="1" dirty="0">
                <a:cs typeface="Calibri"/>
              </a:rPr>
              <a:t> </a:t>
            </a:r>
            <a:r>
              <a:rPr lang="ru-RU" i="1" dirty="0" err="1">
                <a:cs typeface="Calibri"/>
              </a:rPr>
              <a:t>limbă</a:t>
            </a:r>
            <a:r>
              <a:rPr lang="ru-RU" i="1" dirty="0">
                <a:cs typeface="Calibri"/>
              </a:rPr>
              <a:t>”</a:t>
            </a:r>
            <a:endParaRPr lang="ru-RU" dirty="0">
              <a:cs typeface="Calibri"/>
            </a:endParaRPr>
          </a:p>
        </p:txBody>
      </p:sp>
      <p:pic>
        <p:nvPicPr>
          <p:cNvPr id="4" name="Рисунок 4">
            <a:extLst>
              <a:ext uri="{FF2B5EF4-FFF2-40B4-BE49-F238E27FC236}">
                <a16:creationId xmlns:a16="http://schemas.microsoft.com/office/drawing/2014/main" id="{98400CE8-28C0-4087-B3E7-F336A3418603}"/>
              </a:ext>
            </a:extLst>
          </p:cNvPr>
          <p:cNvPicPr>
            <a:picLocks noChangeAspect="1"/>
          </p:cNvPicPr>
          <p:nvPr/>
        </p:nvPicPr>
        <p:blipFill>
          <a:blip r:embed="rId2"/>
          <a:stretch>
            <a:fillRect/>
          </a:stretch>
        </p:blipFill>
        <p:spPr>
          <a:xfrm>
            <a:off x="1345720" y="2256473"/>
            <a:ext cx="7390682" cy="1601025"/>
          </a:xfrm>
          <a:prstGeom prst="rect">
            <a:avLst/>
          </a:prstGeom>
        </p:spPr>
      </p:pic>
    </p:spTree>
    <p:extLst>
      <p:ext uri="{BB962C8B-B14F-4D97-AF65-F5344CB8AC3E}">
        <p14:creationId xmlns:p14="http://schemas.microsoft.com/office/powerpoint/2010/main" val="13076699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BDF3D88-7ED4-44E2-BA09-75D0B5A97A5C}"/>
              </a:ext>
            </a:extLst>
          </p:cNvPr>
          <p:cNvSpPr>
            <a:spLocks noGrp="1"/>
          </p:cNvSpPr>
          <p:nvPr>
            <p:ph type="title"/>
          </p:nvPr>
        </p:nvSpPr>
        <p:spPr>
          <a:xfrm>
            <a:off x="2250819" y="475269"/>
            <a:ext cx="6828919" cy="572644"/>
          </a:xfrm>
        </p:spPr>
        <p:txBody>
          <a:bodyPr>
            <a:noAutofit/>
          </a:bodyPr>
          <a:lstStyle/>
          <a:p>
            <a:r>
              <a:rPr lang="en-US" sz="3200" dirty="0">
                <a:cs typeface="Calibri"/>
              </a:rPr>
              <a:t>Cum </a:t>
            </a:r>
            <a:r>
              <a:rPr lang="en-US" sz="3200" dirty="0" err="1">
                <a:cs typeface="Calibri"/>
              </a:rPr>
              <a:t>recunoaștem</a:t>
            </a:r>
            <a:r>
              <a:rPr lang="en-US" sz="3200" dirty="0">
                <a:cs typeface="Calibri"/>
              </a:rPr>
              <a:t> un calculator </a:t>
            </a:r>
            <a:r>
              <a:rPr lang="en-US" sz="3200" dirty="0" err="1">
                <a:cs typeface="Calibri"/>
              </a:rPr>
              <a:t>virusat</a:t>
            </a:r>
            <a:r>
              <a:rPr lang="en-US" sz="3200" dirty="0">
                <a:cs typeface="Calibri"/>
              </a:rPr>
              <a:t>?</a:t>
            </a:r>
            <a:br>
              <a:rPr lang="en-US" sz="3200" dirty="0">
                <a:cs typeface="Calibri"/>
              </a:rPr>
            </a:br>
            <a:endParaRPr lang="ru-RU" sz="4000">
              <a:cs typeface="Calibri"/>
            </a:endParaRPr>
          </a:p>
        </p:txBody>
      </p:sp>
      <p:sp>
        <p:nvSpPr>
          <p:cNvPr id="3" name="Объект 2">
            <a:extLst>
              <a:ext uri="{FF2B5EF4-FFF2-40B4-BE49-F238E27FC236}">
                <a16:creationId xmlns:a16="http://schemas.microsoft.com/office/drawing/2014/main" id="{492AEDC5-134A-4FC9-BE4A-A64D8528FDB2}"/>
              </a:ext>
            </a:extLst>
          </p:cNvPr>
          <p:cNvSpPr>
            <a:spLocks noGrp="1"/>
          </p:cNvSpPr>
          <p:nvPr>
            <p:ph idx="1"/>
          </p:nvPr>
        </p:nvSpPr>
        <p:spPr>
          <a:xfrm>
            <a:off x="1657753" y="1090729"/>
            <a:ext cx="7206324" cy="977052"/>
          </a:xfrm>
        </p:spPr>
        <p:txBody>
          <a:bodyPr vert="horz" lIns="91440" tIns="45720" rIns="91440" bIns="45720" rtlCol="0" anchor="t">
            <a:normAutofit/>
          </a:bodyPr>
          <a:lstStyle/>
          <a:p>
            <a:pPr algn="just">
              <a:buNone/>
            </a:pPr>
            <a:r>
              <a:rPr lang="ru-RU" dirty="0">
                <a:cs typeface="Calibri"/>
              </a:rPr>
              <a:t>8. </a:t>
            </a:r>
            <a:r>
              <a:rPr lang="ru-RU" i="1" dirty="0">
                <a:cs typeface="Calibri"/>
              </a:rPr>
              <a:t>“</a:t>
            </a:r>
            <a:r>
              <a:rPr lang="ru-RU" i="1" dirty="0" err="1">
                <a:cs typeface="Calibri"/>
              </a:rPr>
              <a:t>Îmi</a:t>
            </a:r>
            <a:r>
              <a:rPr lang="ru-RU" i="1" dirty="0">
                <a:cs typeface="Calibri"/>
              </a:rPr>
              <a:t> </a:t>
            </a:r>
            <a:r>
              <a:rPr lang="ru-RU" i="1" dirty="0" err="1">
                <a:cs typeface="Calibri"/>
              </a:rPr>
              <a:t>lipsesc</a:t>
            </a:r>
            <a:r>
              <a:rPr lang="ru-RU" i="1" dirty="0">
                <a:cs typeface="Calibri"/>
              </a:rPr>
              <a:t> </a:t>
            </a:r>
            <a:r>
              <a:rPr lang="ru-RU" i="1" dirty="0" err="1">
                <a:cs typeface="Calibri"/>
              </a:rPr>
              <a:t>fișiere</a:t>
            </a:r>
            <a:r>
              <a:rPr lang="ru-RU" i="1" dirty="0">
                <a:cs typeface="Calibri"/>
              </a:rPr>
              <a:t> </a:t>
            </a:r>
            <a:r>
              <a:rPr lang="ru-RU" i="1" dirty="0" err="1">
                <a:cs typeface="Calibri"/>
              </a:rPr>
              <a:t>necesare</a:t>
            </a:r>
            <a:r>
              <a:rPr lang="ru-RU" i="1" dirty="0">
                <a:cs typeface="Calibri"/>
              </a:rPr>
              <a:t> </a:t>
            </a:r>
            <a:r>
              <a:rPr lang="ru-RU" i="1" dirty="0" err="1">
                <a:cs typeface="Calibri"/>
              </a:rPr>
              <a:t>pentru</a:t>
            </a:r>
            <a:r>
              <a:rPr lang="ru-RU" i="1" dirty="0">
                <a:cs typeface="Calibri"/>
              </a:rPr>
              <a:t> a </a:t>
            </a:r>
            <a:r>
              <a:rPr lang="ru-RU" i="1" dirty="0" err="1">
                <a:cs typeface="Calibri"/>
              </a:rPr>
              <a:t>rula</a:t>
            </a:r>
            <a:r>
              <a:rPr lang="ru-RU" i="1" dirty="0">
                <a:cs typeface="Calibri"/>
              </a:rPr>
              <a:t> </a:t>
            </a:r>
            <a:r>
              <a:rPr lang="ru-RU" i="1" dirty="0" err="1">
                <a:cs typeface="Calibri"/>
              </a:rPr>
              <a:t>jocuri</a:t>
            </a:r>
            <a:r>
              <a:rPr lang="ru-RU" i="1" dirty="0">
                <a:cs typeface="Calibri"/>
              </a:rPr>
              <a:t>, </a:t>
            </a:r>
            <a:r>
              <a:rPr lang="ru-RU" i="1" dirty="0" err="1">
                <a:cs typeface="Calibri"/>
              </a:rPr>
              <a:t>programe</a:t>
            </a:r>
            <a:r>
              <a:rPr lang="ru-RU" i="1" dirty="0">
                <a:cs typeface="Calibri"/>
              </a:rPr>
              <a:t> </a:t>
            </a:r>
            <a:r>
              <a:rPr lang="ru-RU" i="1" dirty="0" err="1">
                <a:cs typeface="Calibri"/>
              </a:rPr>
              <a:t>etc</a:t>
            </a:r>
            <a:r>
              <a:rPr lang="ru-RU" i="1" dirty="0">
                <a:cs typeface="Calibri"/>
              </a:rPr>
              <a:t>”</a:t>
            </a:r>
            <a:endParaRPr lang="ru-RU" dirty="0"/>
          </a:p>
        </p:txBody>
      </p:sp>
      <p:pic>
        <p:nvPicPr>
          <p:cNvPr id="4" name="Рисунок 4">
            <a:extLst>
              <a:ext uri="{FF2B5EF4-FFF2-40B4-BE49-F238E27FC236}">
                <a16:creationId xmlns:a16="http://schemas.microsoft.com/office/drawing/2014/main" id="{13070AB1-6405-4008-85C6-5849630F773B}"/>
              </a:ext>
            </a:extLst>
          </p:cNvPr>
          <p:cNvPicPr>
            <a:picLocks noChangeAspect="1"/>
          </p:cNvPicPr>
          <p:nvPr/>
        </p:nvPicPr>
        <p:blipFill>
          <a:blip r:embed="rId2"/>
          <a:stretch>
            <a:fillRect/>
          </a:stretch>
        </p:blipFill>
        <p:spPr>
          <a:xfrm>
            <a:off x="2413240" y="2121236"/>
            <a:ext cx="5104681" cy="2680227"/>
          </a:xfrm>
          <a:prstGeom prst="rect">
            <a:avLst/>
          </a:prstGeom>
        </p:spPr>
      </p:pic>
    </p:spTree>
    <p:extLst>
      <p:ext uri="{BB962C8B-B14F-4D97-AF65-F5344CB8AC3E}">
        <p14:creationId xmlns:p14="http://schemas.microsoft.com/office/powerpoint/2010/main" val="586088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068A1BE-907A-4733-BE88-969C61890C4F}"/>
              </a:ext>
            </a:extLst>
          </p:cNvPr>
          <p:cNvSpPr>
            <a:spLocks noGrp="1"/>
          </p:cNvSpPr>
          <p:nvPr>
            <p:ph type="title"/>
          </p:nvPr>
        </p:nvSpPr>
        <p:spPr>
          <a:xfrm>
            <a:off x="3188941" y="162562"/>
            <a:ext cx="5955495" cy="572644"/>
          </a:xfrm>
        </p:spPr>
        <p:txBody>
          <a:bodyPr>
            <a:normAutofit fontScale="90000"/>
          </a:bodyPr>
          <a:lstStyle/>
          <a:p>
            <a:r>
              <a:rPr lang="en-US" sz="4000" b="1" dirty="0" err="1">
                <a:cs typeface="Calibri"/>
              </a:rPr>
              <a:t>Protecție</a:t>
            </a:r>
            <a:r>
              <a:rPr lang="en-US" sz="4000" b="1" dirty="0">
                <a:cs typeface="Calibri"/>
              </a:rPr>
              <a:t> antivirus</a:t>
            </a:r>
            <a:endParaRPr lang="ru-RU" b="1" dirty="0"/>
          </a:p>
        </p:txBody>
      </p:sp>
      <p:sp>
        <p:nvSpPr>
          <p:cNvPr id="3" name="Объект 2">
            <a:extLst>
              <a:ext uri="{FF2B5EF4-FFF2-40B4-BE49-F238E27FC236}">
                <a16:creationId xmlns:a16="http://schemas.microsoft.com/office/drawing/2014/main" id="{987638D2-BFD0-4AAE-842F-C599034E388F}"/>
              </a:ext>
            </a:extLst>
          </p:cNvPr>
          <p:cNvSpPr>
            <a:spLocks noGrp="1"/>
          </p:cNvSpPr>
          <p:nvPr>
            <p:ph idx="1"/>
          </p:nvPr>
        </p:nvSpPr>
        <p:spPr>
          <a:xfrm>
            <a:off x="1485225" y="1478918"/>
            <a:ext cx="4187079" cy="3511061"/>
          </a:xfrm>
        </p:spPr>
        <p:txBody>
          <a:bodyPr vert="horz" lIns="91440" tIns="45720" rIns="91440" bIns="45720" rtlCol="0" anchor="t">
            <a:normAutofit fontScale="92500"/>
          </a:bodyPr>
          <a:lstStyle/>
          <a:p>
            <a:pPr>
              <a:buNone/>
            </a:pPr>
            <a:r>
              <a:rPr lang="en-US" sz="2000" dirty="0">
                <a:cs typeface="Calibri"/>
              </a:rPr>
              <a:t>      TDL4 </a:t>
            </a:r>
            <a:r>
              <a:rPr lang="en-US" sz="2000" dirty="0" err="1">
                <a:cs typeface="Calibri"/>
              </a:rPr>
              <a:t>este</a:t>
            </a:r>
            <a:r>
              <a:rPr lang="en-US" sz="2000" dirty="0">
                <a:cs typeface="Calibri"/>
              </a:rPr>
              <a:t> </a:t>
            </a:r>
            <a:r>
              <a:rPr lang="en-US" sz="2000" dirty="0" err="1">
                <a:cs typeface="Calibri"/>
              </a:rPr>
              <a:t>cel</a:t>
            </a:r>
            <a:r>
              <a:rPr lang="en-US" sz="2000" dirty="0">
                <a:cs typeface="Calibri"/>
              </a:rPr>
              <a:t> </a:t>
            </a:r>
            <a:r>
              <a:rPr lang="en-US" sz="2000" dirty="0" err="1">
                <a:cs typeface="Calibri"/>
              </a:rPr>
              <a:t>mai</a:t>
            </a:r>
            <a:r>
              <a:rPr lang="en-US" sz="2000" dirty="0">
                <a:cs typeface="Calibri"/>
              </a:rPr>
              <a:t> </a:t>
            </a:r>
            <a:r>
              <a:rPr lang="en-US" sz="2000" dirty="0" err="1">
                <a:cs typeface="Calibri"/>
              </a:rPr>
              <a:t>periculos</a:t>
            </a:r>
            <a:r>
              <a:rPr lang="en-US" sz="2000" dirty="0">
                <a:cs typeface="Calibri"/>
              </a:rPr>
              <a:t> virus </a:t>
            </a:r>
            <a:endParaRPr lang="ru-RU" sz="2000" dirty="0">
              <a:cs typeface="Calibri"/>
            </a:endParaRPr>
          </a:p>
          <a:p>
            <a:pPr>
              <a:buNone/>
            </a:pPr>
            <a:r>
              <a:rPr lang="en-US" sz="2000" dirty="0">
                <a:cs typeface="Calibri"/>
              </a:rPr>
              <a:t>      informatic din </a:t>
            </a:r>
            <a:r>
              <a:rPr lang="en-US" sz="2000" dirty="0" err="1">
                <a:cs typeface="Calibri"/>
              </a:rPr>
              <a:t>istorie</a:t>
            </a:r>
            <a:r>
              <a:rPr lang="en-US" sz="2000" dirty="0">
                <a:cs typeface="Calibri"/>
              </a:rPr>
              <a:t>, </a:t>
            </a:r>
            <a:r>
              <a:rPr lang="en-US" sz="2000" dirty="0" err="1">
                <a:cs typeface="Calibri"/>
              </a:rPr>
              <a:t>avertizează</a:t>
            </a:r>
            <a:r>
              <a:rPr lang="en-US" sz="2000" dirty="0">
                <a:cs typeface="Calibri"/>
              </a:rPr>
              <a:t> </a:t>
            </a:r>
            <a:r>
              <a:rPr lang="en-US" sz="2000" dirty="0" err="1">
                <a:cs typeface="Calibri"/>
              </a:rPr>
              <a:t>cei</a:t>
            </a:r>
            <a:r>
              <a:rPr lang="en-US" sz="2000" dirty="0">
                <a:cs typeface="Calibri"/>
              </a:rPr>
              <a:t> de la Kaspersky Labs, </a:t>
            </a:r>
            <a:r>
              <a:rPr lang="en-US" sz="2000" dirty="0" err="1">
                <a:cs typeface="Calibri"/>
              </a:rPr>
              <a:t>citați</a:t>
            </a:r>
            <a:r>
              <a:rPr lang="en-US" sz="2000" dirty="0">
                <a:cs typeface="Calibri"/>
              </a:rPr>
              <a:t> de atlantico.fr.</a:t>
            </a:r>
            <a:br>
              <a:rPr lang="en-US" sz="2000" dirty="0">
                <a:cs typeface="Calibri"/>
              </a:rPr>
            </a:br>
            <a:r>
              <a:rPr lang="en-US" sz="2000" dirty="0" err="1">
                <a:cs typeface="Calibri"/>
              </a:rPr>
              <a:t>Catalogat</a:t>
            </a:r>
            <a:r>
              <a:rPr lang="en-US" sz="2000" dirty="0">
                <a:cs typeface="Calibri"/>
              </a:rPr>
              <a:t> </a:t>
            </a:r>
            <a:r>
              <a:rPr lang="en-US" sz="2000" dirty="0" err="1">
                <a:cs typeface="Calibri"/>
              </a:rPr>
              <a:t>drept</a:t>
            </a:r>
            <a:r>
              <a:rPr lang="en-US" sz="2000" dirty="0">
                <a:cs typeface="Calibri"/>
              </a:rPr>
              <a:t> "</a:t>
            </a:r>
            <a:r>
              <a:rPr lang="en-US" sz="2000" dirty="0" err="1">
                <a:cs typeface="Calibri"/>
              </a:rPr>
              <a:t>indestructibil</a:t>
            </a:r>
            <a:r>
              <a:rPr lang="en-US" sz="2000" dirty="0">
                <a:cs typeface="Calibri"/>
              </a:rPr>
              <a:t>', </a:t>
            </a:r>
            <a:endParaRPr lang="ru-RU" sz="2000" dirty="0">
              <a:cs typeface="Calibri"/>
            </a:endParaRPr>
          </a:p>
          <a:p>
            <a:pPr>
              <a:buNone/>
            </a:pPr>
            <a:r>
              <a:rPr lang="en-US" sz="2000" dirty="0">
                <a:cs typeface="Calibri"/>
              </a:rPr>
              <a:t>      </a:t>
            </a:r>
            <a:r>
              <a:rPr lang="en-US" sz="2000" dirty="0" err="1">
                <a:cs typeface="Calibri"/>
              </a:rPr>
              <a:t>virusul</a:t>
            </a:r>
            <a:r>
              <a:rPr lang="en-US" sz="2000" dirty="0">
                <a:cs typeface="Calibri"/>
              </a:rPr>
              <a:t> </a:t>
            </a:r>
            <a:r>
              <a:rPr lang="en-US" sz="2000" dirty="0" err="1">
                <a:cs typeface="Calibri"/>
              </a:rPr>
              <a:t>ar</a:t>
            </a:r>
            <a:r>
              <a:rPr lang="en-US" sz="2000" dirty="0">
                <a:cs typeface="Calibri"/>
              </a:rPr>
              <a:t> fi </a:t>
            </a:r>
            <a:r>
              <a:rPr lang="en-US" sz="2000" dirty="0" err="1">
                <a:cs typeface="Calibri"/>
              </a:rPr>
              <a:t>patruns</a:t>
            </a:r>
            <a:r>
              <a:rPr lang="en-US" sz="2000" dirty="0">
                <a:cs typeface="Calibri"/>
              </a:rPr>
              <a:t> </a:t>
            </a:r>
            <a:r>
              <a:rPr lang="en-US" sz="2000" dirty="0" err="1">
                <a:cs typeface="Calibri"/>
              </a:rPr>
              <a:t>deja</a:t>
            </a:r>
            <a:r>
              <a:rPr lang="en-US" sz="2000" dirty="0">
                <a:cs typeface="Calibri"/>
              </a:rPr>
              <a:t> </a:t>
            </a:r>
            <a:r>
              <a:rPr lang="en-US" sz="2000" dirty="0" err="1">
                <a:cs typeface="Calibri"/>
              </a:rPr>
              <a:t>în</a:t>
            </a:r>
            <a:r>
              <a:rPr lang="en-US" sz="2000" dirty="0">
                <a:cs typeface="Calibri"/>
              </a:rPr>
              <a:t> 4,5 </a:t>
            </a:r>
            <a:r>
              <a:rPr lang="en-US" sz="2000" dirty="0" err="1">
                <a:cs typeface="Calibri"/>
              </a:rPr>
              <a:t>milioane</a:t>
            </a:r>
            <a:r>
              <a:rPr lang="en-US" sz="2000" dirty="0">
                <a:cs typeface="Calibri"/>
              </a:rPr>
              <a:t> de </a:t>
            </a:r>
            <a:r>
              <a:rPr lang="en-US" sz="2000" dirty="0" err="1">
                <a:cs typeface="Calibri"/>
              </a:rPr>
              <a:t>computere</a:t>
            </a:r>
            <a:r>
              <a:rPr lang="en-US" sz="2000" dirty="0">
                <a:cs typeface="Calibri"/>
              </a:rPr>
              <a:t>, </a:t>
            </a:r>
            <a:r>
              <a:rPr lang="en-US" sz="2000" dirty="0" err="1">
                <a:cs typeface="Calibri"/>
              </a:rPr>
              <a:t>potrivit</a:t>
            </a:r>
            <a:r>
              <a:rPr lang="en-US" sz="2000" dirty="0">
                <a:cs typeface="Calibri"/>
              </a:rPr>
              <a:t> </a:t>
            </a:r>
            <a:endParaRPr lang="ru-RU" sz="2000" dirty="0">
              <a:cs typeface="Calibri"/>
            </a:endParaRPr>
          </a:p>
          <a:p>
            <a:pPr>
              <a:buNone/>
            </a:pPr>
            <a:r>
              <a:rPr lang="en-US" sz="2000" dirty="0">
                <a:cs typeface="Calibri"/>
              </a:rPr>
              <a:t>      </a:t>
            </a:r>
            <a:r>
              <a:rPr lang="en-US" sz="2000" dirty="0" err="1">
                <a:cs typeface="Calibri"/>
              </a:rPr>
              <a:t>sursei</a:t>
            </a:r>
            <a:r>
              <a:rPr lang="en-US" sz="2000" dirty="0">
                <a:cs typeface="Calibri"/>
              </a:rPr>
              <a:t> </a:t>
            </a:r>
            <a:r>
              <a:rPr lang="en-US" sz="2000" dirty="0" err="1">
                <a:cs typeface="Calibri"/>
              </a:rPr>
              <a:t>citate</a:t>
            </a:r>
            <a:r>
              <a:rPr lang="en-US" sz="2000" dirty="0">
                <a:cs typeface="Calibri"/>
              </a:rPr>
              <a:t>. </a:t>
            </a:r>
            <a:r>
              <a:rPr lang="en-US" sz="2000" dirty="0" err="1">
                <a:cs typeface="Calibri"/>
              </a:rPr>
              <a:t>Potrivit</a:t>
            </a:r>
            <a:r>
              <a:rPr lang="en-US" sz="2000" dirty="0">
                <a:cs typeface="Calibri"/>
              </a:rPr>
              <a:t> </a:t>
            </a:r>
            <a:endParaRPr lang="ru-RU" sz="2000" dirty="0">
              <a:cs typeface="Calibri"/>
            </a:endParaRPr>
          </a:p>
          <a:p>
            <a:pPr>
              <a:buNone/>
            </a:pPr>
            <a:r>
              <a:rPr lang="en-US" sz="2000" dirty="0">
                <a:cs typeface="Calibri"/>
              </a:rPr>
              <a:t>     </a:t>
            </a:r>
            <a:r>
              <a:rPr lang="en-US" sz="2000" dirty="0" err="1">
                <a:cs typeface="Calibri"/>
              </a:rPr>
              <a:t>specialiștilor</a:t>
            </a:r>
            <a:r>
              <a:rPr lang="en-US" sz="2000" dirty="0">
                <a:cs typeface="Calibri"/>
              </a:rPr>
              <a:t>, </a:t>
            </a:r>
            <a:r>
              <a:rPr lang="en-US" sz="2000" dirty="0" err="1">
                <a:cs typeface="Calibri"/>
              </a:rPr>
              <a:t>virusul</a:t>
            </a:r>
            <a:r>
              <a:rPr lang="en-US" sz="2000" dirty="0">
                <a:cs typeface="Calibri"/>
              </a:rPr>
              <a:t> a </a:t>
            </a:r>
            <a:r>
              <a:rPr lang="en-US" sz="2000" dirty="0" err="1">
                <a:cs typeface="Calibri"/>
              </a:rPr>
              <a:t>făcut</a:t>
            </a:r>
            <a:r>
              <a:rPr lang="en-US" sz="2000" dirty="0">
                <a:cs typeface="Calibri"/>
              </a:rPr>
              <a:t> </a:t>
            </a:r>
            <a:r>
              <a:rPr lang="en-US" sz="2000" dirty="0" err="1">
                <a:cs typeface="Calibri"/>
              </a:rPr>
              <a:t>ravagii</a:t>
            </a:r>
            <a:r>
              <a:rPr lang="en-US" sz="2000" dirty="0">
                <a:cs typeface="Calibri"/>
              </a:rPr>
              <a:t> </a:t>
            </a:r>
            <a:r>
              <a:rPr lang="en-US" sz="2000" dirty="0" err="1">
                <a:cs typeface="Calibri"/>
              </a:rPr>
              <a:t>în</a:t>
            </a:r>
            <a:r>
              <a:rPr lang="en-US" sz="2000" dirty="0">
                <a:cs typeface="Calibri"/>
              </a:rPr>
              <a:t> </a:t>
            </a:r>
            <a:r>
              <a:rPr lang="en-US" sz="2000" dirty="0" err="1">
                <a:cs typeface="Calibri"/>
              </a:rPr>
              <a:t>Statele</a:t>
            </a:r>
            <a:r>
              <a:rPr lang="en-US" sz="2000" dirty="0">
                <a:cs typeface="Calibri"/>
              </a:rPr>
              <a:t> Unite, Marea Britanie Italia </a:t>
            </a:r>
            <a:r>
              <a:rPr lang="en-US" sz="2000" dirty="0" err="1">
                <a:cs typeface="Calibri"/>
              </a:rPr>
              <a:t>și</a:t>
            </a:r>
            <a:r>
              <a:rPr lang="en-US" sz="2000" dirty="0">
                <a:cs typeface="Calibri"/>
              </a:rPr>
              <a:t> </a:t>
            </a:r>
            <a:r>
              <a:rPr lang="en-US" sz="2000" dirty="0" err="1">
                <a:cs typeface="Calibri"/>
              </a:rPr>
              <a:t>Franța</a:t>
            </a:r>
            <a:r>
              <a:rPr lang="en-US" sz="2000" dirty="0">
                <a:cs typeface="Calibri"/>
              </a:rPr>
              <a:t>.</a:t>
            </a:r>
            <a:endParaRPr lang="ru-RU" sz="2000" dirty="0">
              <a:cs typeface="Calibri"/>
            </a:endParaRPr>
          </a:p>
          <a:p>
            <a:pPr marL="0" indent="0">
              <a:buNone/>
            </a:pPr>
            <a:endParaRPr lang="ru-RU" dirty="0">
              <a:cs typeface="Calibri"/>
            </a:endParaRPr>
          </a:p>
        </p:txBody>
      </p:sp>
      <p:pic>
        <p:nvPicPr>
          <p:cNvPr id="4" name="Рисунок 4">
            <a:extLst>
              <a:ext uri="{FF2B5EF4-FFF2-40B4-BE49-F238E27FC236}">
                <a16:creationId xmlns:a16="http://schemas.microsoft.com/office/drawing/2014/main" id="{0234EBD0-C804-4646-9FE9-5B9E9C2B41E9}"/>
              </a:ext>
            </a:extLst>
          </p:cNvPr>
          <p:cNvPicPr>
            <a:picLocks noChangeAspect="1"/>
          </p:cNvPicPr>
          <p:nvPr/>
        </p:nvPicPr>
        <p:blipFill>
          <a:blip r:embed="rId2"/>
          <a:stretch>
            <a:fillRect/>
          </a:stretch>
        </p:blipFill>
        <p:spPr>
          <a:xfrm>
            <a:off x="5669711" y="1474023"/>
            <a:ext cx="3120605" cy="3133575"/>
          </a:xfrm>
          <a:prstGeom prst="rect">
            <a:avLst/>
          </a:prstGeom>
        </p:spPr>
      </p:pic>
    </p:spTree>
    <p:extLst>
      <p:ext uri="{BB962C8B-B14F-4D97-AF65-F5344CB8AC3E}">
        <p14:creationId xmlns:p14="http://schemas.microsoft.com/office/powerpoint/2010/main" val="109721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B16F55A-F07D-476B-A741-2F2BD69B8410}"/>
              </a:ext>
            </a:extLst>
          </p:cNvPr>
          <p:cNvSpPr>
            <a:spLocks noGrp="1"/>
          </p:cNvSpPr>
          <p:nvPr>
            <p:ph idx="1"/>
          </p:nvPr>
        </p:nvSpPr>
        <p:spPr>
          <a:xfrm>
            <a:off x="2466479" y="1090729"/>
            <a:ext cx="5642788" cy="491816"/>
          </a:xfrm>
        </p:spPr>
        <p:txBody>
          <a:bodyPr vert="horz" lIns="91440" tIns="45720" rIns="91440" bIns="45720" rtlCol="0" anchor="t">
            <a:normAutofit lnSpcReduction="10000"/>
          </a:bodyPr>
          <a:lstStyle/>
          <a:p>
            <a:pPr marL="0" indent="0">
              <a:buNone/>
            </a:pPr>
            <a:r>
              <a:rPr lang="ro-MD" dirty="0">
                <a:cs typeface="Calibri"/>
              </a:rPr>
              <a:t>Ce este un virus ?</a:t>
            </a:r>
            <a:endParaRPr lang="ru-RU" dirty="0">
              <a:cs typeface="Calibri"/>
            </a:endParaRPr>
          </a:p>
        </p:txBody>
      </p:sp>
      <p:sp>
        <p:nvSpPr>
          <p:cNvPr id="5" name="Заголовок 1">
            <a:extLst>
              <a:ext uri="{FF2B5EF4-FFF2-40B4-BE49-F238E27FC236}">
                <a16:creationId xmlns:a16="http://schemas.microsoft.com/office/drawing/2014/main" id="{40584A70-9B35-47A6-91B7-9A2372B2E54D}"/>
              </a:ext>
            </a:extLst>
          </p:cNvPr>
          <p:cNvSpPr>
            <a:spLocks noGrp="1"/>
          </p:cNvSpPr>
          <p:nvPr>
            <p:ph type="title"/>
          </p:nvPr>
        </p:nvSpPr>
        <p:spPr>
          <a:xfrm>
            <a:off x="3188941" y="162562"/>
            <a:ext cx="5955495" cy="572644"/>
          </a:xfrm>
        </p:spPr>
        <p:txBody>
          <a:bodyPr>
            <a:normAutofit fontScale="90000"/>
          </a:bodyPr>
          <a:lstStyle/>
          <a:p>
            <a:r>
              <a:rPr lang="en-US" sz="4000" b="1" dirty="0" err="1">
                <a:cs typeface="Calibri"/>
              </a:rPr>
              <a:t>Protecție</a:t>
            </a:r>
            <a:r>
              <a:rPr lang="en-US" sz="4000" b="1" dirty="0">
                <a:cs typeface="Calibri"/>
              </a:rPr>
              <a:t> antivirus</a:t>
            </a:r>
            <a:endParaRPr lang="ru-RU" b="1" dirty="0"/>
          </a:p>
        </p:txBody>
      </p:sp>
      <p:pic>
        <p:nvPicPr>
          <p:cNvPr id="6" name="Рисунок 6" descr="Изображение выглядит как внутренний, стена, объект&#10;&#10;Описание создано с высокой степенью достоверности">
            <a:extLst>
              <a:ext uri="{FF2B5EF4-FFF2-40B4-BE49-F238E27FC236}">
                <a16:creationId xmlns:a16="http://schemas.microsoft.com/office/drawing/2014/main" id="{49639F70-DAAA-40C3-B2D4-364089BF8CBA}"/>
              </a:ext>
            </a:extLst>
          </p:cNvPr>
          <p:cNvPicPr>
            <a:picLocks noChangeAspect="1"/>
          </p:cNvPicPr>
          <p:nvPr/>
        </p:nvPicPr>
        <p:blipFill>
          <a:blip r:embed="rId2"/>
          <a:stretch>
            <a:fillRect/>
          </a:stretch>
        </p:blipFill>
        <p:spPr>
          <a:xfrm>
            <a:off x="2542636" y="1583986"/>
            <a:ext cx="4921370" cy="3269491"/>
          </a:xfrm>
          <a:prstGeom prst="rect">
            <a:avLst/>
          </a:prstGeom>
        </p:spPr>
      </p:pic>
    </p:spTree>
    <p:extLst>
      <p:ext uri="{BB962C8B-B14F-4D97-AF65-F5344CB8AC3E}">
        <p14:creationId xmlns:p14="http://schemas.microsoft.com/office/powerpoint/2010/main" val="42811251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Заголовок 1">
            <a:extLst>
              <a:ext uri="{FF2B5EF4-FFF2-40B4-BE49-F238E27FC236}">
                <a16:creationId xmlns:a16="http://schemas.microsoft.com/office/drawing/2014/main" id="{140E2460-3054-45AF-B8F9-455F7F7CB0AE}"/>
              </a:ext>
            </a:extLst>
          </p:cNvPr>
          <p:cNvSpPr>
            <a:spLocks noGrp="1"/>
          </p:cNvSpPr>
          <p:nvPr>
            <p:ph type="title"/>
          </p:nvPr>
        </p:nvSpPr>
        <p:spPr>
          <a:xfrm>
            <a:off x="3188941" y="162562"/>
            <a:ext cx="5955495" cy="572644"/>
          </a:xfrm>
        </p:spPr>
        <p:txBody>
          <a:bodyPr>
            <a:normAutofit fontScale="90000"/>
          </a:bodyPr>
          <a:lstStyle/>
          <a:p>
            <a:r>
              <a:rPr lang="en-US" sz="4000" b="1" dirty="0" err="1">
                <a:cs typeface="Calibri"/>
              </a:rPr>
              <a:t>Protecție</a:t>
            </a:r>
            <a:r>
              <a:rPr lang="en-US" sz="4000" b="1" dirty="0">
                <a:cs typeface="Calibri"/>
              </a:rPr>
              <a:t> antivirus</a:t>
            </a:r>
            <a:endParaRPr lang="ru-RU" b="1" dirty="0"/>
          </a:p>
        </p:txBody>
      </p:sp>
      <p:sp>
        <p:nvSpPr>
          <p:cNvPr id="6" name="TextBox 5">
            <a:extLst>
              <a:ext uri="{FF2B5EF4-FFF2-40B4-BE49-F238E27FC236}">
                <a16:creationId xmlns:a16="http://schemas.microsoft.com/office/drawing/2014/main" id="{6876FD6E-B295-47DC-878A-55B87759D719}"/>
              </a:ext>
            </a:extLst>
          </p:cNvPr>
          <p:cNvSpPr txBox="1"/>
          <p:nvPr/>
        </p:nvSpPr>
        <p:spPr>
          <a:xfrm>
            <a:off x="1606670" y="1189367"/>
            <a:ext cx="7440282" cy="203132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ro-MD" dirty="0">
                <a:solidFill>
                  <a:schemeClr val="bg1"/>
                </a:solidFill>
                <a:cs typeface="Arial"/>
              </a:rPr>
              <a:t>Virusul informatic este în general un program care se instalează singur, fără voia utilizatorului, și poate provoca pagube atât în sistemul de operare cât și în elementele hardware (fizice) ale computerului.</a:t>
            </a:r>
            <a:r>
              <a:rPr lang="en-US" dirty="0">
                <a:solidFill>
                  <a:schemeClr val="bg1"/>
                </a:solidFill>
                <a:cs typeface="Arial"/>
              </a:rPr>
              <a:t>​</a:t>
            </a:r>
            <a:endParaRPr lang="en-US" dirty="0">
              <a:solidFill>
                <a:schemeClr val="bg1"/>
              </a:solidFill>
              <a:latin typeface="Arial"/>
              <a:cs typeface="Arial"/>
            </a:endParaRPr>
          </a:p>
          <a:p>
            <a:pPr>
              <a:buChar char="•"/>
            </a:pPr>
            <a:r>
              <a:rPr lang="en-US" dirty="0">
                <a:solidFill>
                  <a:schemeClr val="bg1"/>
                </a:solidFill>
                <a:cs typeface="Arial"/>
              </a:rPr>
              <a:t>Modul de </a:t>
            </a:r>
            <a:r>
              <a:rPr lang="en-US" err="1">
                <a:solidFill>
                  <a:schemeClr val="bg1"/>
                </a:solidFill>
                <a:cs typeface="Arial"/>
              </a:rPr>
              <a:t>actiune</a:t>
            </a:r>
            <a:r>
              <a:rPr lang="en-US" dirty="0">
                <a:solidFill>
                  <a:schemeClr val="bg1"/>
                </a:solidFill>
                <a:cs typeface="Arial"/>
              </a:rPr>
              <a:t> </a:t>
            </a:r>
            <a:r>
              <a:rPr lang="en-US" err="1">
                <a:solidFill>
                  <a:schemeClr val="bg1"/>
                </a:solidFill>
                <a:cs typeface="Arial"/>
              </a:rPr>
              <a:t>difera</a:t>
            </a:r>
            <a:r>
              <a:rPr lang="en-US" dirty="0">
                <a:solidFill>
                  <a:schemeClr val="bg1"/>
                </a:solidFill>
                <a:cs typeface="Arial"/>
              </a:rPr>
              <a:t> de la un virus la </a:t>
            </a:r>
            <a:r>
              <a:rPr lang="en-US" err="1">
                <a:solidFill>
                  <a:schemeClr val="bg1"/>
                </a:solidFill>
                <a:cs typeface="Arial"/>
              </a:rPr>
              <a:t>altul</a:t>
            </a:r>
            <a:r>
              <a:rPr lang="en-US" dirty="0">
                <a:solidFill>
                  <a:schemeClr val="bg1"/>
                </a:solidFill>
                <a:cs typeface="Arial"/>
              </a:rPr>
              <a:t>, </a:t>
            </a:r>
            <a:r>
              <a:rPr lang="en-US" err="1">
                <a:solidFill>
                  <a:schemeClr val="bg1"/>
                </a:solidFill>
                <a:cs typeface="Arial"/>
              </a:rPr>
              <a:t>astfel</a:t>
            </a:r>
            <a:r>
              <a:rPr lang="en-US" dirty="0">
                <a:solidFill>
                  <a:schemeClr val="bg1"/>
                </a:solidFill>
                <a:cs typeface="Arial"/>
              </a:rPr>
              <a:t> </a:t>
            </a:r>
            <a:r>
              <a:rPr lang="en-US" err="1">
                <a:solidFill>
                  <a:schemeClr val="bg1"/>
                </a:solidFill>
                <a:cs typeface="Arial"/>
              </a:rPr>
              <a:t>anumiti</a:t>
            </a:r>
            <a:r>
              <a:rPr lang="en-US" dirty="0">
                <a:solidFill>
                  <a:schemeClr val="bg1"/>
                </a:solidFill>
                <a:cs typeface="Arial"/>
              </a:rPr>
              <a:t> </a:t>
            </a:r>
            <a:r>
              <a:rPr lang="en-US" err="1">
                <a:solidFill>
                  <a:schemeClr val="bg1"/>
                </a:solidFill>
                <a:cs typeface="Arial"/>
              </a:rPr>
              <a:t>virusi</a:t>
            </a:r>
            <a:r>
              <a:rPr lang="en-US" dirty="0">
                <a:solidFill>
                  <a:schemeClr val="bg1"/>
                </a:solidFill>
                <a:cs typeface="Arial"/>
              </a:rPr>
              <a:t> </a:t>
            </a:r>
            <a:r>
              <a:rPr lang="en-US" err="1">
                <a:solidFill>
                  <a:schemeClr val="bg1"/>
                </a:solidFill>
                <a:cs typeface="Arial"/>
              </a:rPr>
              <a:t>distrug</a:t>
            </a:r>
            <a:r>
              <a:rPr lang="en-US" dirty="0">
                <a:solidFill>
                  <a:schemeClr val="bg1"/>
                </a:solidFill>
                <a:cs typeface="Arial"/>
              </a:rPr>
              <a:t> </a:t>
            </a:r>
            <a:r>
              <a:rPr lang="en-US" err="1">
                <a:solidFill>
                  <a:schemeClr val="bg1"/>
                </a:solidFill>
                <a:cs typeface="Arial"/>
              </a:rPr>
              <a:t>datele</a:t>
            </a:r>
            <a:r>
              <a:rPr lang="en-US" dirty="0">
                <a:solidFill>
                  <a:schemeClr val="bg1"/>
                </a:solidFill>
                <a:cs typeface="Arial"/>
              </a:rPr>
              <a:t> de pe disc </a:t>
            </a:r>
            <a:r>
              <a:rPr lang="en-US" err="1">
                <a:solidFill>
                  <a:schemeClr val="bg1"/>
                </a:solidFill>
                <a:cs typeface="Arial"/>
              </a:rPr>
              <a:t>prin</a:t>
            </a:r>
            <a:r>
              <a:rPr lang="en-US" dirty="0">
                <a:solidFill>
                  <a:schemeClr val="bg1"/>
                </a:solidFill>
                <a:cs typeface="Arial"/>
              </a:rPr>
              <a:t> </a:t>
            </a:r>
            <a:r>
              <a:rPr lang="en-US" err="1">
                <a:solidFill>
                  <a:schemeClr val="bg1"/>
                </a:solidFill>
                <a:cs typeface="Arial"/>
              </a:rPr>
              <a:t>coruperea</a:t>
            </a:r>
            <a:r>
              <a:rPr lang="en-US" dirty="0">
                <a:solidFill>
                  <a:schemeClr val="bg1"/>
                </a:solidFill>
                <a:cs typeface="Arial"/>
              </a:rPr>
              <a:t> </a:t>
            </a:r>
            <a:r>
              <a:rPr lang="en-US" err="1">
                <a:solidFill>
                  <a:schemeClr val="bg1"/>
                </a:solidFill>
                <a:cs typeface="Arial"/>
              </a:rPr>
              <a:t>programelor</a:t>
            </a:r>
            <a:r>
              <a:rPr lang="en-US" dirty="0">
                <a:solidFill>
                  <a:schemeClr val="bg1"/>
                </a:solidFill>
                <a:cs typeface="Arial"/>
              </a:rPr>
              <a:t>, </a:t>
            </a:r>
            <a:r>
              <a:rPr lang="en-US" err="1">
                <a:solidFill>
                  <a:schemeClr val="bg1"/>
                </a:solidFill>
                <a:cs typeface="Arial"/>
              </a:rPr>
              <a:t>stergerea</a:t>
            </a:r>
            <a:r>
              <a:rPr lang="en-US" dirty="0">
                <a:solidFill>
                  <a:schemeClr val="bg1"/>
                </a:solidFill>
                <a:cs typeface="Arial"/>
              </a:rPr>
              <a:t> </a:t>
            </a:r>
            <a:r>
              <a:rPr lang="en-US" err="1">
                <a:solidFill>
                  <a:schemeClr val="bg1"/>
                </a:solidFill>
                <a:cs typeface="Arial"/>
              </a:rPr>
              <a:t>fisierelor</a:t>
            </a:r>
            <a:r>
              <a:rPr lang="en-US" dirty="0">
                <a:solidFill>
                  <a:schemeClr val="bg1"/>
                </a:solidFill>
                <a:cs typeface="Arial"/>
              </a:rPr>
              <a:t> </a:t>
            </a:r>
            <a:r>
              <a:rPr lang="en-US" err="1">
                <a:solidFill>
                  <a:schemeClr val="bg1"/>
                </a:solidFill>
                <a:cs typeface="Arial"/>
              </a:rPr>
              <a:t>sau</a:t>
            </a:r>
            <a:r>
              <a:rPr lang="en-US" dirty="0">
                <a:solidFill>
                  <a:schemeClr val="bg1"/>
                </a:solidFill>
                <a:cs typeface="Arial"/>
              </a:rPr>
              <a:t> </a:t>
            </a:r>
            <a:r>
              <a:rPr lang="en-US" err="1">
                <a:solidFill>
                  <a:schemeClr val="bg1"/>
                </a:solidFill>
                <a:cs typeface="Arial"/>
              </a:rPr>
              <a:t>chiar</a:t>
            </a:r>
            <a:r>
              <a:rPr lang="en-US" dirty="0">
                <a:solidFill>
                  <a:schemeClr val="bg1"/>
                </a:solidFill>
                <a:cs typeface="Arial"/>
              </a:rPr>
              <a:t> </a:t>
            </a:r>
            <a:r>
              <a:rPr lang="en-US" err="1">
                <a:solidFill>
                  <a:schemeClr val="bg1"/>
                </a:solidFill>
                <a:cs typeface="Arial"/>
              </a:rPr>
              <a:t>prin</a:t>
            </a:r>
            <a:r>
              <a:rPr lang="en-US" dirty="0">
                <a:solidFill>
                  <a:schemeClr val="bg1"/>
                </a:solidFill>
                <a:cs typeface="Arial"/>
              </a:rPr>
              <a:t> </a:t>
            </a:r>
            <a:r>
              <a:rPr lang="en-US" err="1">
                <a:solidFill>
                  <a:schemeClr val="bg1"/>
                </a:solidFill>
                <a:cs typeface="Arial"/>
              </a:rPr>
              <a:t>reformatarea</a:t>
            </a:r>
            <a:r>
              <a:rPr lang="en-US" dirty="0">
                <a:solidFill>
                  <a:schemeClr val="bg1"/>
                </a:solidFill>
                <a:cs typeface="Arial"/>
              </a:rPr>
              <a:t> </a:t>
            </a:r>
            <a:r>
              <a:rPr lang="en-US" err="1">
                <a:solidFill>
                  <a:schemeClr val="bg1"/>
                </a:solidFill>
                <a:cs typeface="Arial"/>
              </a:rPr>
              <a:t>discului</a:t>
            </a:r>
            <a:r>
              <a:rPr lang="en-US" dirty="0">
                <a:solidFill>
                  <a:schemeClr val="bg1"/>
                </a:solidFill>
                <a:cs typeface="Arial"/>
              </a:rPr>
              <a:t> fix. </a:t>
            </a:r>
            <a:r>
              <a:rPr lang="en-US" err="1">
                <a:solidFill>
                  <a:schemeClr val="bg1"/>
                </a:solidFill>
                <a:cs typeface="Arial"/>
              </a:rPr>
              <a:t>Totusi</a:t>
            </a:r>
            <a:r>
              <a:rPr lang="en-US" dirty="0">
                <a:solidFill>
                  <a:schemeClr val="bg1"/>
                </a:solidFill>
                <a:cs typeface="Arial"/>
              </a:rPr>
              <a:t>, </a:t>
            </a:r>
            <a:r>
              <a:rPr lang="en-US" err="1">
                <a:solidFill>
                  <a:schemeClr val="bg1"/>
                </a:solidFill>
                <a:cs typeface="Arial"/>
              </a:rPr>
              <a:t>majoritatea</a:t>
            </a:r>
            <a:r>
              <a:rPr lang="en-US" dirty="0">
                <a:solidFill>
                  <a:schemeClr val="bg1"/>
                </a:solidFill>
                <a:cs typeface="Arial"/>
              </a:rPr>
              <a:t> </a:t>
            </a:r>
            <a:r>
              <a:rPr lang="en-US" err="1">
                <a:solidFill>
                  <a:schemeClr val="bg1"/>
                </a:solidFill>
                <a:cs typeface="Arial"/>
              </a:rPr>
              <a:t>virusilor</a:t>
            </a:r>
            <a:r>
              <a:rPr lang="en-US" dirty="0">
                <a:solidFill>
                  <a:schemeClr val="bg1"/>
                </a:solidFill>
                <a:cs typeface="Arial"/>
              </a:rPr>
              <a:t> </a:t>
            </a:r>
            <a:r>
              <a:rPr lang="en-US" err="1">
                <a:solidFill>
                  <a:schemeClr val="bg1"/>
                </a:solidFill>
                <a:cs typeface="Arial"/>
              </a:rPr>
              <a:t>doar</a:t>
            </a:r>
            <a:r>
              <a:rPr lang="en-US" dirty="0">
                <a:solidFill>
                  <a:schemeClr val="bg1"/>
                </a:solidFill>
                <a:cs typeface="Arial"/>
              </a:rPr>
              <a:t> se </a:t>
            </a:r>
            <a:r>
              <a:rPr lang="en-US" err="1">
                <a:solidFill>
                  <a:schemeClr val="bg1"/>
                </a:solidFill>
                <a:cs typeface="Arial"/>
              </a:rPr>
              <a:t>reproduc</a:t>
            </a:r>
            <a:r>
              <a:rPr lang="en-US" dirty="0">
                <a:solidFill>
                  <a:schemeClr val="bg1"/>
                </a:solidFill>
                <a:cs typeface="Arial"/>
              </a:rPr>
              <a:t> </a:t>
            </a:r>
            <a:r>
              <a:rPr lang="en-US" err="1">
                <a:solidFill>
                  <a:schemeClr val="bg1"/>
                </a:solidFill>
                <a:cs typeface="Arial"/>
              </a:rPr>
              <a:t>si</a:t>
            </a:r>
            <a:r>
              <a:rPr lang="en-US" dirty="0">
                <a:solidFill>
                  <a:schemeClr val="bg1"/>
                </a:solidFill>
                <a:cs typeface="Arial"/>
              </a:rPr>
              <a:t> </a:t>
            </a:r>
            <a:r>
              <a:rPr lang="en-US" err="1">
                <a:solidFill>
                  <a:schemeClr val="bg1"/>
                </a:solidFill>
                <a:cs typeface="Arial"/>
              </a:rPr>
              <a:t>afiseaza</a:t>
            </a:r>
            <a:r>
              <a:rPr lang="en-US" dirty="0">
                <a:solidFill>
                  <a:schemeClr val="bg1"/>
                </a:solidFill>
                <a:cs typeface="Arial"/>
              </a:rPr>
              <a:t> diverse </a:t>
            </a:r>
            <a:r>
              <a:rPr lang="en-US" err="1">
                <a:solidFill>
                  <a:schemeClr val="bg1"/>
                </a:solidFill>
                <a:cs typeface="Arial"/>
              </a:rPr>
              <a:t>mesaje</a:t>
            </a:r>
            <a:r>
              <a:rPr lang="en-US" dirty="0">
                <a:solidFill>
                  <a:schemeClr val="bg1"/>
                </a:solidFill>
                <a:cs typeface="Arial"/>
              </a:rPr>
              <a:t>.</a:t>
            </a:r>
            <a:endParaRPr lang="en-US" dirty="0">
              <a:solidFill>
                <a:schemeClr val="bg1"/>
              </a:solidFill>
              <a:cs typeface="Calibri"/>
            </a:endParaRPr>
          </a:p>
        </p:txBody>
      </p:sp>
    </p:spTree>
    <p:extLst>
      <p:ext uri="{BB962C8B-B14F-4D97-AF65-F5344CB8AC3E}">
        <p14:creationId xmlns:p14="http://schemas.microsoft.com/office/powerpoint/2010/main" val="4575799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E92E0AF-AFAF-4785-89A3-32D1998ADDA9}"/>
              </a:ext>
            </a:extLst>
          </p:cNvPr>
          <p:cNvSpPr>
            <a:spLocks noGrp="1"/>
          </p:cNvSpPr>
          <p:nvPr>
            <p:ph idx="1"/>
          </p:nvPr>
        </p:nvSpPr>
        <p:spPr>
          <a:xfrm>
            <a:off x="2423347" y="1004465"/>
            <a:ext cx="5955495" cy="599646"/>
          </a:xfrm>
        </p:spPr>
        <p:txBody>
          <a:bodyPr vert="horz" lIns="91440" tIns="45720" rIns="91440" bIns="45720" rtlCol="0" anchor="t">
            <a:normAutofit/>
          </a:bodyPr>
          <a:lstStyle/>
          <a:p>
            <a:pPr>
              <a:buNone/>
            </a:pPr>
            <a:r>
              <a:rPr lang="pt-BR" dirty="0" err="1">
                <a:cs typeface="Calibri"/>
              </a:rPr>
              <a:t>Virusii</a:t>
            </a:r>
            <a:r>
              <a:rPr lang="pt-BR" dirty="0">
                <a:cs typeface="Calibri"/>
              </a:rPr>
              <a:t> </a:t>
            </a:r>
            <a:r>
              <a:rPr lang="pt-BR" dirty="0" err="1">
                <a:cs typeface="Calibri"/>
              </a:rPr>
              <a:t>pot</a:t>
            </a:r>
            <a:r>
              <a:rPr lang="pt-BR" dirty="0">
                <a:cs typeface="Calibri"/>
              </a:rPr>
              <a:t> face </a:t>
            </a:r>
            <a:r>
              <a:rPr lang="pt-BR" dirty="0" err="1">
                <a:cs typeface="Calibri"/>
              </a:rPr>
              <a:t>urmatoarele</a:t>
            </a:r>
            <a:r>
              <a:rPr lang="pt-BR" dirty="0">
                <a:cs typeface="Calibri"/>
              </a:rPr>
              <a:t> </a:t>
            </a:r>
            <a:r>
              <a:rPr lang="pt-BR" dirty="0" err="1">
                <a:cs typeface="Calibri"/>
              </a:rPr>
              <a:t>lucruri</a:t>
            </a:r>
            <a:r>
              <a:rPr lang="pt-BR" dirty="0">
                <a:cs typeface="Calibri"/>
              </a:rPr>
              <a:t>:</a:t>
            </a:r>
            <a:endParaRPr lang="ru-RU" dirty="0">
              <a:cs typeface="Calibri"/>
            </a:endParaRPr>
          </a:p>
          <a:p>
            <a:pPr marL="0" indent="0">
              <a:buNone/>
            </a:pPr>
            <a:endParaRPr lang="ru-RU" dirty="0">
              <a:cs typeface="Calibri"/>
            </a:endParaRPr>
          </a:p>
        </p:txBody>
      </p:sp>
      <p:sp>
        <p:nvSpPr>
          <p:cNvPr id="5" name="Заголовок 1">
            <a:extLst>
              <a:ext uri="{FF2B5EF4-FFF2-40B4-BE49-F238E27FC236}">
                <a16:creationId xmlns:a16="http://schemas.microsoft.com/office/drawing/2014/main" id="{140E2460-3054-45AF-B8F9-455F7F7CB0AE}"/>
              </a:ext>
            </a:extLst>
          </p:cNvPr>
          <p:cNvSpPr>
            <a:spLocks noGrp="1"/>
          </p:cNvSpPr>
          <p:nvPr>
            <p:ph type="title"/>
          </p:nvPr>
        </p:nvSpPr>
        <p:spPr>
          <a:xfrm>
            <a:off x="3188941" y="162562"/>
            <a:ext cx="5955495" cy="572644"/>
          </a:xfrm>
        </p:spPr>
        <p:txBody>
          <a:bodyPr>
            <a:normAutofit fontScale="90000"/>
          </a:bodyPr>
          <a:lstStyle/>
          <a:p>
            <a:r>
              <a:rPr lang="en-US" sz="4000" b="1" dirty="0" err="1">
                <a:cs typeface="Calibri"/>
              </a:rPr>
              <a:t>Protecție</a:t>
            </a:r>
            <a:r>
              <a:rPr lang="en-US" sz="4000" b="1" dirty="0">
                <a:cs typeface="Calibri"/>
              </a:rPr>
              <a:t> antivirus</a:t>
            </a:r>
            <a:endParaRPr lang="ru-RU" b="1" dirty="0"/>
          </a:p>
        </p:txBody>
      </p:sp>
      <p:sp>
        <p:nvSpPr>
          <p:cNvPr id="4" name="Объект 2">
            <a:extLst>
              <a:ext uri="{FF2B5EF4-FFF2-40B4-BE49-F238E27FC236}">
                <a16:creationId xmlns:a16="http://schemas.microsoft.com/office/drawing/2014/main" id="{1F9C8AD6-C4E2-4BC3-9EC0-9B72A9279E38}"/>
              </a:ext>
            </a:extLst>
          </p:cNvPr>
          <p:cNvSpPr>
            <a:spLocks noGrp="1"/>
          </p:cNvSpPr>
          <p:nvPr/>
        </p:nvSpPr>
        <p:spPr>
          <a:xfrm>
            <a:off x="1377352" y="1609964"/>
            <a:ext cx="7636535"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err="1">
                <a:solidFill>
                  <a:schemeClr val="bg1"/>
                </a:solidFill>
              </a:rPr>
              <a:t>infecteaza</a:t>
            </a:r>
            <a:r>
              <a:rPr lang="en-US" sz="2000" dirty="0">
                <a:solidFill>
                  <a:schemeClr val="bg1"/>
                </a:solidFill>
              </a:rPr>
              <a:t> </a:t>
            </a:r>
            <a:r>
              <a:rPr lang="en-US" sz="2000" err="1">
                <a:solidFill>
                  <a:schemeClr val="bg1"/>
                </a:solidFill>
              </a:rPr>
              <a:t>fisiere</a:t>
            </a:r>
            <a:r>
              <a:rPr lang="en-US" sz="2000" dirty="0">
                <a:solidFill>
                  <a:schemeClr val="bg1"/>
                </a:solidFill>
              </a:rPr>
              <a:t> </a:t>
            </a:r>
            <a:r>
              <a:rPr lang="en-US" sz="2000" err="1">
                <a:solidFill>
                  <a:schemeClr val="bg1"/>
                </a:solidFill>
              </a:rPr>
              <a:t>executabile</a:t>
            </a:r>
            <a:r>
              <a:rPr lang="en-US" sz="2000" dirty="0">
                <a:solidFill>
                  <a:schemeClr val="bg1"/>
                </a:solidFill>
              </a:rPr>
              <a:t> (de program), cum </a:t>
            </a:r>
            <a:r>
              <a:rPr lang="en-US" sz="2000" err="1">
                <a:solidFill>
                  <a:schemeClr val="bg1"/>
                </a:solidFill>
              </a:rPr>
              <a:t>ar</a:t>
            </a:r>
            <a:r>
              <a:rPr lang="en-US" sz="2000" dirty="0">
                <a:solidFill>
                  <a:schemeClr val="bg1"/>
                </a:solidFill>
              </a:rPr>
              <a:t> fi </a:t>
            </a:r>
            <a:r>
              <a:rPr lang="en-US" sz="2000" err="1">
                <a:solidFill>
                  <a:schemeClr val="bg1"/>
                </a:solidFill>
              </a:rPr>
              <a:t>aplicatii</a:t>
            </a:r>
            <a:r>
              <a:rPr lang="en-US" sz="2000" dirty="0">
                <a:solidFill>
                  <a:schemeClr val="bg1"/>
                </a:solidFill>
              </a:rPr>
              <a:t> de </a:t>
            </a:r>
            <a:r>
              <a:rPr lang="en-US" sz="2000" err="1">
                <a:solidFill>
                  <a:schemeClr val="bg1"/>
                </a:solidFill>
              </a:rPr>
              <a:t>editare</a:t>
            </a:r>
            <a:r>
              <a:rPr lang="en-US" sz="2000" dirty="0">
                <a:solidFill>
                  <a:schemeClr val="bg1"/>
                </a:solidFill>
              </a:rPr>
              <a:t> de text, </a:t>
            </a:r>
            <a:r>
              <a:rPr lang="en-US" sz="2000" err="1">
                <a:solidFill>
                  <a:schemeClr val="bg1"/>
                </a:solidFill>
              </a:rPr>
              <a:t>calcul</a:t>
            </a:r>
            <a:r>
              <a:rPr lang="en-US" sz="2000" dirty="0">
                <a:solidFill>
                  <a:schemeClr val="bg1"/>
                </a:solidFill>
              </a:rPr>
              <a:t> </a:t>
            </a:r>
            <a:r>
              <a:rPr lang="en-US" sz="2000" err="1">
                <a:solidFill>
                  <a:schemeClr val="bg1"/>
                </a:solidFill>
              </a:rPr>
              <a:t>tabelar</a:t>
            </a:r>
            <a:r>
              <a:rPr lang="en-US" sz="2000" dirty="0">
                <a:solidFill>
                  <a:schemeClr val="bg1"/>
                </a:solidFill>
              </a:rPr>
              <a:t> </a:t>
            </a:r>
            <a:r>
              <a:rPr lang="en-US" sz="2000" err="1">
                <a:solidFill>
                  <a:schemeClr val="bg1"/>
                </a:solidFill>
              </a:rPr>
              <a:t>sau</a:t>
            </a:r>
            <a:r>
              <a:rPr lang="en-US" sz="2000" dirty="0">
                <a:solidFill>
                  <a:schemeClr val="bg1"/>
                </a:solidFill>
              </a:rPr>
              <a:t> </a:t>
            </a:r>
            <a:r>
              <a:rPr lang="en-US" sz="2000" err="1">
                <a:solidFill>
                  <a:schemeClr val="bg1"/>
                </a:solidFill>
              </a:rPr>
              <a:t>chiar</a:t>
            </a:r>
            <a:r>
              <a:rPr lang="en-US" sz="2000" dirty="0">
                <a:solidFill>
                  <a:schemeClr val="bg1"/>
                </a:solidFill>
              </a:rPr>
              <a:t> </a:t>
            </a:r>
            <a:r>
              <a:rPr lang="en-US" sz="2000" err="1">
                <a:solidFill>
                  <a:schemeClr val="bg1"/>
                </a:solidFill>
              </a:rPr>
              <a:t>fisiere</a:t>
            </a:r>
            <a:r>
              <a:rPr lang="en-US" sz="2000" dirty="0">
                <a:solidFill>
                  <a:schemeClr val="bg1"/>
                </a:solidFill>
              </a:rPr>
              <a:t> ale </a:t>
            </a:r>
            <a:r>
              <a:rPr lang="en-US" sz="2000" err="1">
                <a:solidFill>
                  <a:schemeClr val="bg1"/>
                </a:solidFill>
              </a:rPr>
              <a:t>sistemului</a:t>
            </a:r>
            <a:r>
              <a:rPr lang="en-US" sz="2000" dirty="0">
                <a:solidFill>
                  <a:schemeClr val="bg1"/>
                </a:solidFill>
              </a:rPr>
              <a:t> de </a:t>
            </a:r>
            <a:r>
              <a:rPr lang="en-US" sz="2000" err="1">
                <a:solidFill>
                  <a:schemeClr val="bg1"/>
                </a:solidFill>
              </a:rPr>
              <a:t>operare</a:t>
            </a:r>
            <a:r>
              <a:rPr lang="en-US" sz="2000" dirty="0">
                <a:solidFill>
                  <a:schemeClr val="bg1"/>
                </a:solidFill>
              </a:rPr>
              <a:t>;</a:t>
            </a:r>
            <a:endParaRPr lang="en-US" sz="2000" dirty="0">
              <a:solidFill>
                <a:schemeClr val="bg1"/>
              </a:solidFill>
              <a:cs typeface="Calibri"/>
            </a:endParaRPr>
          </a:p>
          <a:p>
            <a:endParaRPr lang="en-US" sz="2000" dirty="0">
              <a:solidFill>
                <a:schemeClr val="bg1"/>
              </a:solidFill>
              <a:cs typeface="Calibri"/>
            </a:endParaRPr>
          </a:p>
          <a:p>
            <a:r>
              <a:rPr lang="en-US" sz="2000" dirty="0" err="1">
                <a:solidFill>
                  <a:schemeClr val="bg1"/>
                </a:solidFill>
              </a:rPr>
              <a:t>infecteaza</a:t>
            </a:r>
            <a:r>
              <a:rPr lang="en-US" sz="2000" dirty="0">
                <a:solidFill>
                  <a:schemeClr val="bg1"/>
                </a:solidFill>
              </a:rPr>
              <a:t> </a:t>
            </a:r>
            <a:r>
              <a:rPr lang="en-US" sz="2000" dirty="0" err="1">
                <a:solidFill>
                  <a:schemeClr val="bg1"/>
                </a:solidFill>
              </a:rPr>
              <a:t>discurile</a:t>
            </a:r>
            <a:r>
              <a:rPr lang="en-US" sz="2000" dirty="0">
                <a:solidFill>
                  <a:schemeClr val="bg1"/>
                </a:solidFill>
              </a:rPr>
              <a:t> </a:t>
            </a:r>
            <a:r>
              <a:rPr lang="en-US" sz="2000" dirty="0" err="1">
                <a:solidFill>
                  <a:schemeClr val="bg1"/>
                </a:solidFill>
              </a:rPr>
              <a:t>atasandu</a:t>
            </a:r>
            <a:r>
              <a:rPr lang="en-US" sz="2000" dirty="0">
                <a:solidFill>
                  <a:schemeClr val="bg1"/>
                </a:solidFill>
              </a:rPr>
              <a:t>-se la </a:t>
            </a:r>
            <a:r>
              <a:rPr lang="en-US" sz="2000" dirty="0" err="1">
                <a:solidFill>
                  <a:schemeClr val="bg1"/>
                </a:solidFill>
              </a:rPr>
              <a:t>anumite</a:t>
            </a:r>
            <a:r>
              <a:rPr lang="en-US" sz="2000" dirty="0">
                <a:solidFill>
                  <a:schemeClr val="bg1"/>
                </a:solidFill>
              </a:rPr>
              <a:t> </a:t>
            </a:r>
            <a:r>
              <a:rPr lang="en-US" sz="2000" dirty="0" err="1">
                <a:solidFill>
                  <a:schemeClr val="bg1"/>
                </a:solidFill>
              </a:rPr>
              <a:t>programe</a:t>
            </a:r>
            <a:r>
              <a:rPr lang="en-US" sz="2000" dirty="0">
                <a:solidFill>
                  <a:schemeClr val="bg1"/>
                </a:solidFill>
              </a:rPr>
              <a:t> </a:t>
            </a:r>
            <a:r>
              <a:rPr lang="en-US" sz="2000" dirty="0" err="1">
                <a:solidFill>
                  <a:schemeClr val="bg1"/>
                </a:solidFill>
              </a:rPr>
              <a:t>speciale</a:t>
            </a:r>
            <a:r>
              <a:rPr lang="en-US" sz="2000" dirty="0">
                <a:solidFill>
                  <a:schemeClr val="bg1"/>
                </a:solidFill>
              </a:rPr>
              <a:t>, in mod </a:t>
            </a:r>
            <a:r>
              <a:rPr lang="en-US" sz="2000" dirty="0" err="1">
                <a:solidFill>
                  <a:schemeClr val="bg1"/>
                </a:solidFill>
              </a:rPr>
              <a:t>deosebit</a:t>
            </a:r>
            <a:r>
              <a:rPr lang="en-US" sz="2000" dirty="0">
                <a:solidFill>
                  <a:schemeClr val="bg1"/>
                </a:solidFill>
              </a:rPr>
              <a:t> in </a:t>
            </a:r>
            <a:r>
              <a:rPr lang="en-US" sz="2000" dirty="0" err="1">
                <a:solidFill>
                  <a:schemeClr val="bg1"/>
                </a:solidFill>
              </a:rPr>
              <a:t>zonele</a:t>
            </a:r>
            <a:r>
              <a:rPr lang="en-US" sz="2000" dirty="0">
                <a:solidFill>
                  <a:schemeClr val="bg1"/>
                </a:solidFill>
              </a:rPr>
              <a:t> </a:t>
            </a:r>
            <a:r>
              <a:rPr lang="en-US" sz="2000" dirty="0" err="1">
                <a:solidFill>
                  <a:schemeClr val="bg1"/>
                </a:solidFill>
              </a:rPr>
              <a:t>denumite</a:t>
            </a:r>
            <a:r>
              <a:rPr lang="en-US" sz="2000" dirty="0">
                <a:solidFill>
                  <a:schemeClr val="bg1"/>
                </a:solidFill>
              </a:rPr>
              <a:t> de boot </a:t>
            </a:r>
            <a:r>
              <a:rPr lang="en-US" sz="2000" dirty="0" err="1">
                <a:solidFill>
                  <a:schemeClr val="bg1"/>
                </a:solidFill>
              </a:rPr>
              <a:t>si</a:t>
            </a:r>
            <a:r>
              <a:rPr lang="en-US" sz="2000" dirty="0">
                <a:solidFill>
                  <a:schemeClr val="bg1"/>
                </a:solidFill>
              </a:rPr>
              <a:t> master boot records;</a:t>
            </a:r>
            <a:endParaRPr lang="en-US" sz="2000" dirty="0">
              <a:solidFill>
                <a:schemeClr val="bg1"/>
              </a:solidFill>
              <a:cs typeface="Calibri"/>
            </a:endParaRPr>
          </a:p>
          <a:p>
            <a:endParaRPr lang="en-US" sz="2000" dirty="0">
              <a:solidFill>
                <a:schemeClr val="bg1"/>
              </a:solidFill>
              <a:cs typeface="Calibri"/>
            </a:endParaRPr>
          </a:p>
          <a:p>
            <a:r>
              <a:rPr lang="en-US" sz="2000" err="1">
                <a:solidFill>
                  <a:schemeClr val="bg1"/>
                </a:solidFill>
              </a:rPr>
              <a:t>infecteaza</a:t>
            </a:r>
            <a:r>
              <a:rPr lang="en-US" sz="2000" dirty="0">
                <a:solidFill>
                  <a:schemeClr val="bg1"/>
                </a:solidFill>
              </a:rPr>
              <a:t> </a:t>
            </a:r>
            <a:r>
              <a:rPr lang="en-US" sz="2000" err="1">
                <a:solidFill>
                  <a:schemeClr val="bg1"/>
                </a:solidFill>
              </a:rPr>
              <a:t>fisiere</a:t>
            </a:r>
            <a:r>
              <a:rPr lang="en-US" sz="2000" dirty="0">
                <a:solidFill>
                  <a:schemeClr val="bg1"/>
                </a:solidFill>
              </a:rPr>
              <a:t> </a:t>
            </a:r>
            <a:r>
              <a:rPr lang="en-US" sz="2000" err="1">
                <a:solidFill>
                  <a:schemeClr val="bg1"/>
                </a:solidFill>
              </a:rPr>
              <a:t>atasate</a:t>
            </a:r>
            <a:r>
              <a:rPr lang="en-US" sz="2000" dirty="0">
                <a:solidFill>
                  <a:schemeClr val="bg1"/>
                </a:solidFill>
              </a:rPr>
              <a:t> </a:t>
            </a:r>
            <a:r>
              <a:rPr lang="en-US" sz="2000" err="1">
                <a:solidFill>
                  <a:schemeClr val="bg1"/>
                </a:solidFill>
              </a:rPr>
              <a:t>mesajelor</a:t>
            </a:r>
            <a:r>
              <a:rPr lang="en-US" sz="2000" dirty="0">
                <a:solidFill>
                  <a:schemeClr val="bg1"/>
                </a:solidFill>
              </a:rPr>
              <a:t> </a:t>
            </a:r>
            <a:r>
              <a:rPr lang="en-US" sz="2000" err="1">
                <a:solidFill>
                  <a:schemeClr val="bg1"/>
                </a:solidFill>
              </a:rPr>
              <a:t>transmise</a:t>
            </a:r>
            <a:r>
              <a:rPr lang="en-US" sz="2000" dirty="0">
                <a:solidFill>
                  <a:schemeClr val="bg1"/>
                </a:solidFill>
              </a:rPr>
              <a:t> </a:t>
            </a:r>
            <a:r>
              <a:rPr lang="en-US" sz="2000" err="1">
                <a:solidFill>
                  <a:schemeClr val="bg1"/>
                </a:solidFill>
              </a:rPr>
              <a:t>prin</a:t>
            </a:r>
            <a:r>
              <a:rPr lang="en-US" sz="2000" dirty="0">
                <a:solidFill>
                  <a:schemeClr val="bg1"/>
                </a:solidFill>
              </a:rPr>
              <a:t> </a:t>
            </a:r>
            <a:r>
              <a:rPr lang="en-US" sz="2000" err="1">
                <a:solidFill>
                  <a:schemeClr val="bg1"/>
                </a:solidFill>
              </a:rPr>
              <a:t>intermediul</a:t>
            </a:r>
            <a:r>
              <a:rPr lang="en-US" sz="2000" dirty="0">
                <a:solidFill>
                  <a:schemeClr val="bg1"/>
                </a:solidFill>
              </a:rPr>
              <a:t> </a:t>
            </a:r>
            <a:r>
              <a:rPr lang="en-US" sz="2000" err="1">
                <a:solidFill>
                  <a:schemeClr val="bg1"/>
                </a:solidFill>
              </a:rPr>
              <a:t>postei</a:t>
            </a:r>
            <a:r>
              <a:rPr lang="en-US" sz="2000" dirty="0">
                <a:solidFill>
                  <a:schemeClr val="bg1"/>
                </a:solidFill>
              </a:rPr>
              <a:t> </a:t>
            </a:r>
            <a:r>
              <a:rPr lang="en-US" sz="2000" err="1">
                <a:solidFill>
                  <a:schemeClr val="bg1"/>
                </a:solidFill>
              </a:rPr>
              <a:t>electronice</a:t>
            </a:r>
            <a:r>
              <a:rPr lang="en-US" sz="2000" dirty="0">
                <a:solidFill>
                  <a:schemeClr val="bg1"/>
                </a:solidFill>
              </a:rPr>
              <a:t>, </a:t>
            </a:r>
            <a:r>
              <a:rPr lang="en-US" sz="2000" err="1">
                <a:solidFill>
                  <a:schemeClr val="bg1"/>
                </a:solidFill>
              </a:rPr>
              <a:t>unor</a:t>
            </a:r>
            <a:r>
              <a:rPr lang="en-US" sz="2000" dirty="0">
                <a:solidFill>
                  <a:schemeClr val="bg1"/>
                </a:solidFill>
              </a:rPr>
              <a:t> </a:t>
            </a:r>
            <a:r>
              <a:rPr lang="en-US" sz="2000" err="1">
                <a:solidFill>
                  <a:schemeClr val="bg1"/>
                </a:solidFill>
              </a:rPr>
              <a:t>dispozitive</a:t>
            </a:r>
            <a:r>
              <a:rPr lang="en-US" sz="2000" dirty="0">
                <a:solidFill>
                  <a:schemeClr val="bg1"/>
                </a:solidFill>
              </a:rPr>
              <a:t> de transfer al </a:t>
            </a:r>
            <a:r>
              <a:rPr lang="en-US" sz="2000" err="1">
                <a:solidFill>
                  <a:schemeClr val="bg1"/>
                </a:solidFill>
              </a:rPr>
              <a:t>datelor</a:t>
            </a:r>
            <a:r>
              <a:rPr lang="en-US" sz="2000" dirty="0">
                <a:solidFill>
                  <a:schemeClr val="bg1"/>
                </a:solidFill>
              </a:rPr>
              <a:t> (</a:t>
            </a:r>
            <a:r>
              <a:rPr lang="en-US" sz="2000" err="1">
                <a:solidFill>
                  <a:schemeClr val="bg1"/>
                </a:solidFill>
              </a:rPr>
              <a:t>dischete</a:t>
            </a:r>
            <a:r>
              <a:rPr lang="en-US" sz="2000" dirty="0">
                <a:solidFill>
                  <a:schemeClr val="bg1"/>
                </a:solidFill>
              </a:rPr>
              <a:t>, CD-</a:t>
            </a:r>
            <a:r>
              <a:rPr lang="en-US" sz="2000" err="1">
                <a:solidFill>
                  <a:schemeClr val="bg1"/>
                </a:solidFill>
              </a:rPr>
              <a:t>uri</a:t>
            </a:r>
            <a:r>
              <a:rPr lang="en-US" sz="2000" dirty="0">
                <a:solidFill>
                  <a:schemeClr val="bg1"/>
                </a:solidFill>
              </a:rPr>
              <a:t>) </a:t>
            </a:r>
            <a:r>
              <a:rPr lang="en-US" sz="2000" err="1">
                <a:solidFill>
                  <a:schemeClr val="bg1"/>
                </a:solidFill>
              </a:rPr>
              <a:t>sau</a:t>
            </a:r>
            <a:r>
              <a:rPr lang="en-US" sz="2000" dirty="0">
                <a:solidFill>
                  <a:schemeClr val="bg1"/>
                </a:solidFill>
              </a:rPr>
              <a:t> </a:t>
            </a:r>
            <a:r>
              <a:rPr lang="en-US" sz="2000" err="1">
                <a:solidFill>
                  <a:schemeClr val="bg1"/>
                </a:solidFill>
              </a:rPr>
              <a:t>prin</a:t>
            </a:r>
            <a:r>
              <a:rPr lang="en-US" sz="2000" dirty="0">
                <a:solidFill>
                  <a:schemeClr val="bg1"/>
                </a:solidFill>
              </a:rPr>
              <a:t> </a:t>
            </a:r>
            <a:r>
              <a:rPr lang="en-US" sz="2000" err="1">
                <a:solidFill>
                  <a:schemeClr val="bg1"/>
                </a:solidFill>
              </a:rPr>
              <a:t>retea</a:t>
            </a:r>
            <a:r>
              <a:rPr lang="en-US" sz="2000" dirty="0">
                <a:solidFill>
                  <a:schemeClr val="bg1"/>
                </a:solidFill>
              </a:rPr>
              <a:t>;</a:t>
            </a:r>
            <a:endParaRPr lang="ru-RU" sz="2000" dirty="0">
              <a:solidFill>
                <a:schemeClr val="bg1"/>
              </a:solidFill>
            </a:endParaRPr>
          </a:p>
        </p:txBody>
      </p:sp>
    </p:spTree>
    <p:extLst>
      <p:ext uri="{BB962C8B-B14F-4D97-AF65-F5344CB8AC3E}">
        <p14:creationId xmlns:p14="http://schemas.microsoft.com/office/powerpoint/2010/main" val="28949809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4E92E0AF-AFAF-4785-89A3-32D1998ADDA9}"/>
              </a:ext>
            </a:extLst>
          </p:cNvPr>
          <p:cNvSpPr>
            <a:spLocks noGrp="1"/>
          </p:cNvSpPr>
          <p:nvPr>
            <p:ph idx="1"/>
          </p:nvPr>
        </p:nvSpPr>
        <p:spPr>
          <a:xfrm>
            <a:off x="2930149" y="1004465"/>
            <a:ext cx="4284128" cy="534948"/>
          </a:xfrm>
        </p:spPr>
        <p:txBody>
          <a:bodyPr vert="horz" lIns="91440" tIns="45720" rIns="91440" bIns="45720" rtlCol="0" anchor="t">
            <a:normAutofit/>
          </a:bodyPr>
          <a:lstStyle/>
          <a:p>
            <a:pPr>
              <a:buNone/>
            </a:pPr>
            <a:r>
              <a:rPr lang="ro-MD" dirty="0">
                <a:cs typeface="Calibri"/>
              </a:rPr>
              <a:t>Ce este </a:t>
            </a:r>
            <a:r>
              <a:rPr lang="ro-MD" dirty="0" err="1">
                <a:cs typeface="Calibri"/>
              </a:rPr>
              <a:t>protectia</a:t>
            </a:r>
            <a:r>
              <a:rPr lang="ro-MD" dirty="0">
                <a:cs typeface="Calibri"/>
              </a:rPr>
              <a:t> antivirus ?</a:t>
            </a:r>
            <a:endParaRPr lang="ru-RU" dirty="0"/>
          </a:p>
        </p:txBody>
      </p:sp>
      <p:sp>
        <p:nvSpPr>
          <p:cNvPr id="5" name="Заголовок 1">
            <a:extLst>
              <a:ext uri="{FF2B5EF4-FFF2-40B4-BE49-F238E27FC236}">
                <a16:creationId xmlns:a16="http://schemas.microsoft.com/office/drawing/2014/main" id="{140E2460-3054-45AF-B8F9-455F7F7CB0AE}"/>
              </a:ext>
            </a:extLst>
          </p:cNvPr>
          <p:cNvSpPr>
            <a:spLocks noGrp="1"/>
          </p:cNvSpPr>
          <p:nvPr>
            <p:ph type="title"/>
          </p:nvPr>
        </p:nvSpPr>
        <p:spPr>
          <a:xfrm>
            <a:off x="3188941" y="162562"/>
            <a:ext cx="5955495" cy="572644"/>
          </a:xfrm>
        </p:spPr>
        <p:txBody>
          <a:bodyPr>
            <a:normAutofit fontScale="90000"/>
          </a:bodyPr>
          <a:lstStyle/>
          <a:p>
            <a:r>
              <a:rPr lang="en-US" sz="4000" b="1" dirty="0" err="1">
                <a:cs typeface="Calibri"/>
              </a:rPr>
              <a:t>Protecție</a:t>
            </a:r>
            <a:r>
              <a:rPr lang="en-US" sz="4000" b="1" dirty="0">
                <a:cs typeface="Calibri"/>
              </a:rPr>
              <a:t> antivirus</a:t>
            </a:r>
            <a:endParaRPr lang="ru-RU" b="1" dirty="0"/>
          </a:p>
        </p:txBody>
      </p:sp>
      <p:sp>
        <p:nvSpPr>
          <p:cNvPr id="4" name="Объект 2">
            <a:extLst>
              <a:ext uri="{FF2B5EF4-FFF2-40B4-BE49-F238E27FC236}">
                <a16:creationId xmlns:a16="http://schemas.microsoft.com/office/drawing/2014/main" id="{1CFAEA48-D12B-4E87-BDD0-DB5E2720DBF6}"/>
              </a:ext>
            </a:extLst>
          </p:cNvPr>
          <p:cNvSpPr>
            <a:spLocks noGrp="1"/>
          </p:cNvSpPr>
          <p:nvPr/>
        </p:nvSpPr>
        <p:spPr>
          <a:xfrm>
            <a:off x="1366568" y="1405087"/>
            <a:ext cx="7819846"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err="1">
                <a:solidFill>
                  <a:schemeClr val="bg1"/>
                </a:solidFill>
              </a:rPr>
              <a:t>Protectia</a:t>
            </a:r>
            <a:r>
              <a:rPr lang="en-US" sz="2000" dirty="0">
                <a:solidFill>
                  <a:schemeClr val="bg1"/>
                </a:solidFill>
              </a:rPr>
              <a:t> antivirus </a:t>
            </a:r>
            <a:r>
              <a:rPr lang="en-US" sz="2000" dirty="0" err="1">
                <a:solidFill>
                  <a:schemeClr val="bg1"/>
                </a:solidFill>
              </a:rPr>
              <a:t>reprezinta</a:t>
            </a:r>
            <a:r>
              <a:rPr lang="en-US" sz="2000" dirty="0">
                <a:solidFill>
                  <a:schemeClr val="bg1"/>
                </a:solidFill>
              </a:rPr>
              <a:t> </a:t>
            </a:r>
            <a:r>
              <a:rPr lang="en-US" sz="2000" dirty="0" err="1">
                <a:solidFill>
                  <a:schemeClr val="bg1"/>
                </a:solidFill>
              </a:rPr>
              <a:t>programele</a:t>
            </a:r>
            <a:r>
              <a:rPr lang="en-US" sz="2000" dirty="0">
                <a:solidFill>
                  <a:schemeClr val="bg1"/>
                </a:solidFill>
              </a:rPr>
              <a:t> de calculator </a:t>
            </a:r>
            <a:r>
              <a:rPr lang="en-US" sz="2000" dirty="0" err="1">
                <a:solidFill>
                  <a:schemeClr val="bg1"/>
                </a:solidFill>
              </a:rPr>
              <a:t>concepute</a:t>
            </a:r>
            <a:r>
              <a:rPr lang="en-US" sz="2000" dirty="0">
                <a:solidFill>
                  <a:schemeClr val="bg1"/>
                </a:solidFill>
              </a:rPr>
              <a:t> </a:t>
            </a:r>
            <a:r>
              <a:rPr lang="en-US" sz="2000" dirty="0" err="1">
                <a:solidFill>
                  <a:schemeClr val="bg1"/>
                </a:solidFill>
              </a:rPr>
              <a:t>pentru</a:t>
            </a:r>
            <a:r>
              <a:rPr lang="en-US" sz="2000" dirty="0">
                <a:solidFill>
                  <a:schemeClr val="bg1"/>
                </a:solidFill>
              </a:rPr>
              <a:t> a </a:t>
            </a:r>
            <a:r>
              <a:rPr lang="en-US" sz="2000" dirty="0" err="1">
                <a:solidFill>
                  <a:schemeClr val="bg1"/>
                </a:solidFill>
              </a:rPr>
              <a:t>preveni</a:t>
            </a:r>
            <a:r>
              <a:rPr lang="en-US" sz="2000" dirty="0">
                <a:solidFill>
                  <a:schemeClr val="bg1"/>
                </a:solidFill>
              </a:rPr>
              <a:t>, </a:t>
            </a:r>
            <a:r>
              <a:rPr lang="en-US" sz="2000" dirty="0" err="1">
                <a:solidFill>
                  <a:schemeClr val="bg1"/>
                </a:solidFill>
              </a:rPr>
              <a:t>detecta</a:t>
            </a:r>
            <a:r>
              <a:rPr lang="en-US" sz="2000" dirty="0">
                <a:solidFill>
                  <a:schemeClr val="bg1"/>
                </a:solidFill>
              </a:rPr>
              <a:t> </a:t>
            </a:r>
            <a:r>
              <a:rPr lang="en-US" sz="2000" dirty="0" err="1">
                <a:solidFill>
                  <a:schemeClr val="bg1"/>
                </a:solidFill>
              </a:rPr>
              <a:t>si</a:t>
            </a:r>
            <a:r>
              <a:rPr lang="en-US" sz="2000" dirty="0">
                <a:solidFill>
                  <a:schemeClr val="bg1"/>
                </a:solidFill>
              </a:rPr>
              <a:t> </a:t>
            </a:r>
            <a:r>
              <a:rPr lang="en-US" sz="2000" dirty="0" err="1">
                <a:solidFill>
                  <a:schemeClr val="bg1"/>
                </a:solidFill>
              </a:rPr>
              <a:t>elimina</a:t>
            </a:r>
            <a:r>
              <a:rPr lang="en-US" sz="2000" dirty="0">
                <a:solidFill>
                  <a:schemeClr val="bg1"/>
                </a:solidFill>
              </a:rPr>
              <a:t> </a:t>
            </a:r>
            <a:r>
              <a:rPr lang="en-US" sz="2000" dirty="0" err="1">
                <a:solidFill>
                  <a:schemeClr val="bg1"/>
                </a:solidFill>
              </a:rPr>
              <a:t>virusii</a:t>
            </a:r>
            <a:r>
              <a:rPr lang="en-US" sz="2000" dirty="0">
                <a:solidFill>
                  <a:schemeClr val="bg1"/>
                </a:solidFill>
              </a:rPr>
              <a:t> </a:t>
            </a:r>
            <a:r>
              <a:rPr lang="en-US" sz="2000" dirty="0" err="1">
                <a:solidFill>
                  <a:schemeClr val="bg1"/>
                </a:solidFill>
              </a:rPr>
              <a:t>informatici</a:t>
            </a:r>
            <a:r>
              <a:rPr lang="en-US" sz="2000" dirty="0">
                <a:solidFill>
                  <a:schemeClr val="bg1"/>
                </a:solidFill>
              </a:rPr>
              <a:t>. Un virus informatic </a:t>
            </a:r>
            <a:r>
              <a:rPr lang="en-US" sz="2000" dirty="0" err="1">
                <a:solidFill>
                  <a:schemeClr val="bg1"/>
                </a:solidFill>
              </a:rPr>
              <a:t>reprezinta</a:t>
            </a:r>
            <a:r>
              <a:rPr lang="en-US" sz="2000" dirty="0">
                <a:solidFill>
                  <a:schemeClr val="bg1"/>
                </a:solidFill>
              </a:rPr>
              <a:t> un program </a:t>
            </a:r>
            <a:r>
              <a:rPr lang="en-US" sz="2000" dirty="0" err="1">
                <a:solidFill>
                  <a:schemeClr val="bg1"/>
                </a:solidFill>
              </a:rPr>
              <a:t>rau</a:t>
            </a:r>
            <a:r>
              <a:rPr lang="en-US" sz="2000" dirty="0">
                <a:solidFill>
                  <a:schemeClr val="bg1"/>
                </a:solidFill>
              </a:rPr>
              <a:t> </a:t>
            </a:r>
            <a:r>
              <a:rPr lang="en-US" sz="2000" dirty="0" err="1">
                <a:solidFill>
                  <a:schemeClr val="bg1"/>
                </a:solidFill>
              </a:rPr>
              <a:t>intentionat</a:t>
            </a:r>
            <a:r>
              <a:rPr lang="en-US" sz="2000" dirty="0">
                <a:solidFill>
                  <a:schemeClr val="bg1"/>
                </a:solidFill>
              </a:rPr>
              <a:t> </a:t>
            </a:r>
            <a:r>
              <a:rPr lang="en-US" sz="2000" dirty="0" err="1">
                <a:solidFill>
                  <a:schemeClr val="bg1"/>
                </a:solidFill>
              </a:rPr>
              <a:t>dezvoltat</a:t>
            </a:r>
            <a:r>
              <a:rPr lang="en-US" sz="2000" dirty="0">
                <a:solidFill>
                  <a:schemeClr val="bg1"/>
                </a:solidFill>
              </a:rPr>
              <a:t> de un </a:t>
            </a:r>
            <a:r>
              <a:rPr lang="en-US" sz="2000" dirty="0" err="1">
                <a:solidFill>
                  <a:schemeClr val="bg1"/>
                </a:solidFill>
              </a:rPr>
              <a:t>programator</a:t>
            </a:r>
            <a:r>
              <a:rPr lang="en-US" sz="2000" dirty="0">
                <a:solidFill>
                  <a:schemeClr val="bg1"/>
                </a:solidFill>
              </a:rPr>
              <a:t>, care, precum un virus biologic, se </a:t>
            </a:r>
            <a:r>
              <a:rPr lang="en-US" sz="2000" dirty="0" err="1">
                <a:solidFill>
                  <a:schemeClr val="bg1"/>
                </a:solidFill>
              </a:rPr>
              <a:t>multiplica</a:t>
            </a:r>
            <a:r>
              <a:rPr lang="en-US" sz="2000" dirty="0">
                <a:solidFill>
                  <a:schemeClr val="bg1"/>
                </a:solidFill>
              </a:rPr>
              <a:t> </a:t>
            </a:r>
            <a:r>
              <a:rPr lang="en-US" sz="2000" dirty="0" err="1">
                <a:solidFill>
                  <a:schemeClr val="bg1"/>
                </a:solidFill>
              </a:rPr>
              <a:t>si</a:t>
            </a:r>
            <a:r>
              <a:rPr lang="en-US" sz="2000" dirty="0">
                <a:solidFill>
                  <a:schemeClr val="bg1"/>
                </a:solidFill>
              </a:rPr>
              <a:t> </a:t>
            </a:r>
            <a:r>
              <a:rPr lang="en-US" sz="2000" dirty="0" err="1">
                <a:solidFill>
                  <a:schemeClr val="bg1"/>
                </a:solidFill>
              </a:rPr>
              <a:t>incearca</a:t>
            </a:r>
            <a:r>
              <a:rPr lang="en-US" sz="2000" dirty="0">
                <a:solidFill>
                  <a:schemeClr val="bg1"/>
                </a:solidFill>
              </a:rPr>
              <a:t> sa se </a:t>
            </a:r>
            <a:r>
              <a:rPr lang="en-US" sz="2000" dirty="0" err="1">
                <a:solidFill>
                  <a:schemeClr val="bg1"/>
                </a:solidFill>
              </a:rPr>
              <a:t>raspandeasca</a:t>
            </a:r>
            <a:r>
              <a:rPr lang="en-US" sz="2000" dirty="0">
                <a:solidFill>
                  <a:schemeClr val="bg1"/>
                </a:solidFill>
              </a:rPr>
              <a:t> pe </a:t>
            </a:r>
            <a:r>
              <a:rPr lang="en-US" sz="2000" dirty="0" err="1">
                <a:solidFill>
                  <a:schemeClr val="bg1"/>
                </a:solidFill>
              </a:rPr>
              <a:t>alte</a:t>
            </a:r>
            <a:r>
              <a:rPr lang="en-US" sz="2000" dirty="0">
                <a:solidFill>
                  <a:schemeClr val="bg1"/>
                </a:solidFill>
              </a:rPr>
              <a:t> </a:t>
            </a:r>
            <a:r>
              <a:rPr lang="en-US" sz="2000" dirty="0" err="1">
                <a:solidFill>
                  <a:schemeClr val="bg1"/>
                </a:solidFill>
              </a:rPr>
              <a:t>calculatoare</a:t>
            </a:r>
            <a:r>
              <a:rPr lang="en-US" sz="2000" dirty="0">
                <a:solidFill>
                  <a:schemeClr val="bg1"/>
                </a:solidFill>
              </a:rPr>
              <a:t> </a:t>
            </a:r>
            <a:r>
              <a:rPr lang="en-US" sz="2000" dirty="0" err="1">
                <a:solidFill>
                  <a:schemeClr val="bg1"/>
                </a:solidFill>
              </a:rPr>
              <a:t>prin</a:t>
            </a:r>
            <a:r>
              <a:rPr lang="en-US" sz="2000" dirty="0">
                <a:solidFill>
                  <a:schemeClr val="bg1"/>
                </a:solidFill>
              </a:rPr>
              <a:t> diverse </a:t>
            </a:r>
            <a:r>
              <a:rPr lang="en-US" sz="2000" dirty="0" err="1">
                <a:solidFill>
                  <a:schemeClr val="bg1"/>
                </a:solidFill>
              </a:rPr>
              <a:t>mijloace</a:t>
            </a:r>
            <a:r>
              <a:rPr lang="en-US" sz="2000" dirty="0">
                <a:solidFill>
                  <a:schemeClr val="bg1"/>
                </a:solidFill>
              </a:rPr>
              <a:t>.</a:t>
            </a:r>
          </a:p>
        </p:txBody>
      </p:sp>
      <p:pic>
        <p:nvPicPr>
          <p:cNvPr id="2" name="Рисунок 6" descr="Изображение выглядит как платформа&#10;&#10;Описание создано с высокой степенью достоверности">
            <a:extLst>
              <a:ext uri="{FF2B5EF4-FFF2-40B4-BE49-F238E27FC236}">
                <a16:creationId xmlns:a16="http://schemas.microsoft.com/office/drawing/2014/main" id="{9457D6B0-18F3-4B17-8912-A6BBD7724B4A}"/>
              </a:ext>
            </a:extLst>
          </p:cNvPr>
          <p:cNvPicPr>
            <a:picLocks noChangeAspect="1"/>
          </p:cNvPicPr>
          <p:nvPr/>
        </p:nvPicPr>
        <p:blipFill>
          <a:blip r:embed="rId2"/>
          <a:stretch>
            <a:fillRect/>
          </a:stretch>
        </p:blipFill>
        <p:spPr>
          <a:xfrm>
            <a:off x="3567023" y="2989579"/>
            <a:ext cx="2743200" cy="1881664"/>
          </a:xfrm>
          <a:prstGeom prst="rect">
            <a:avLst/>
          </a:prstGeom>
        </p:spPr>
      </p:pic>
    </p:spTree>
    <p:extLst>
      <p:ext uri="{BB962C8B-B14F-4D97-AF65-F5344CB8AC3E}">
        <p14:creationId xmlns:p14="http://schemas.microsoft.com/office/powerpoint/2010/main" val="24160079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968E7-0610-450A-A579-745B8997A4F4}"/>
              </a:ext>
            </a:extLst>
          </p:cNvPr>
          <p:cNvSpPr>
            <a:spLocks noGrp="1"/>
          </p:cNvSpPr>
          <p:nvPr>
            <p:ph type="title"/>
          </p:nvPr>
        </p:nvSpPr>
        <p:spPr>
          <a:xfrm>
            <a:off x="901852" y="291958"/>
            <a:ext cx="8246070" cy="739290"/>
          </a:xfrm>
        </p:spPr>
        <p:txBody>
          <a:bodyPr/>
          <a:lstStyle/>
          <a:p>
            <a:r>
              <a:rPr lang="en-US" dirty="0" err="1">
                <a:cs typeface="Calibri"/>
              </a:rPr>
              <a:t>Securitatea</a:t>
            </a:r>
            <a:r>
              <a:rPr lang="en-US" dirty="0">
                <a:cs typeface="Calibri"/>
              </a:rPr>
              <a:t> </a:t>
            </a:r>
            <a:r>
              <a:rPr lang="en-US" dirty="0" err="1">
                <a:cs typeface="Calibri"/>
              </a:rPr>
              <a:t>informațiilor</a:t>
            </a:r>
            <a:endParaRPr lang="ru-RU" dirty="0" err="1"/>
          </a:p>
        </p:txBody>
      </p:sp>
      <p:sp>
        <p:nvSpPr>
          <p:cNvPr id="3" name="Объект 2">
            <a:extLst>
              <a:ext uri="{FF2B5EF4-FFF2-40B4-BE49-F238E27FC236}">
                <a16:creationId xmlns:a16="http://schemas.microsoft.com/office/drawing/2014/main" id="{CE635896-6540-46B2-BDA4-42C676ADAF7C}"/>
              </a:ext>
            </a:extLst>
          </p:cNvPr>
          <p:cNvSpPr>
            <a:spLocks noGrp="1"/>
          </p:cNvSpPr>
          <p:nvPr>
            <p:ph idx="1"/>
          </p:nvPr>
        </p:nvSpPr>
        <p:spPr>
          <a:xfrm>
            <a:off x="233306" y="1285413"/>
            <a:ext cx="8418598" cy="3715345"/>
          </a:xfrm>
        </p:spPr>
        <p:txBody>
          <a:bodyPr vert="horz" lIns="91440" tIns="45720" rIns="91440" bIns="45720" rtlCol="0" anchor="t">
            <a:normAutofit fontScale="62500" lnSpcReduction="20000"/>
          </a:bodyPr>
          <a:lstStyle/>
          <a:p>
            <a:pPr>
              <a:buNone/>
            </a:pPr>
            <a:r>
              <a:rPr lang="ru-RU" sz="3800" b="1" u="sng" dirty="0" err="1">
                <a:cs typeface="Calibri"/>
              </a:rPr>
              <a:t>Infracțiuni</a:t>
            </a:r>
            <a:r>
              <a:rPr lang="ru-RU" sz="3800" b="1" u="sng" dirty="0">
                <a:cs typeface="Calibri"/>
              </a:rPr>
              <a:t> </a:t>
            </a:r>
            <a:r>
              <a:rPr lang="ru-RU" sz="3800" b="1" u="sng" dirty="0" err="1">
                <a:cs typeface="Calibri"/>
              </a:rPr>
              <a:t>din</a:t>
            </a:r>
            <a:r>
              <a:rPr lang="ru-RU" sz="3800" b="1" u="sng" dirty="0">
                <a:cs typeface="Calibri"/>
              </a:rPr>
              <a:t> </a:t>
            </a:r>
            <a:r>
              <a:rPr lang="ru-RU" sz="3800" b="1" u="sng" dirty="0" err="1">
                <a:cs typeface="Calibri"/>
              </a:rPr>
              <a:t>domeniul</a:t>
            </a:r>
            <a:r>
              <a:rPr lang="ru-RU" sz="3800" b="1" u="sng" dirty="0">
                <a:cs typeface="Calibri"/>
              </a:rPr>
              <a:t> </a:t>
            </a:r>
            <a:r>
              <a:rPr lang="ru-RU" sz="3800" b="1" u="sng" dirty="0" err="1">
                <a:cs typeface="Calibri"/>
              </a:rPr>
              <a:t>securităţii</a:t>
            </a:r>
            <a:r>
              <a:rPr lang="ru-RU" sz="3800" b="1" u="sng" dirty="0">
                <a:cs typeface="Calibri"/>
              </a:rPr>
              <a:t> </a:t>
            </a:r>
            <a:r>
              <a:rPr lang="ru-RU" sz="3800" b="1" u="sng" dirty="0" err="1">
                <a:cs typeface="Calibri"/>
              </a:rPr>
              <a:t>informaţiei</a:t>
            </a:r>
            <a:r>
              <a:rPr lang="ru-RU" sz="3800" b="1" u="sng" dirty="0">
                <a:cs typeface="Calibri"/>
              </a:rPr>
              <a:t>:</a:t>
            </a:r>
          </a:p>
          <a:p>
            <a:pPr>
              <a:buFont typeface="Arial"/>
              <a:buChar char="•"/>
            </a:pPr>
            <a:r>
              <a:rPr lang="ru-RU" dirty="0">
                <a:cs typeface="Calibri"/>
              </a:rPr>
              <a:t> </a:t>
            </a:r>
            <a:r>
              <a:rPr lang="ru-RU" dirty="0" err="1">
                <a:cs typeface="Calibri"/>
              </a:rPr>
              <a:t>Accesul</a:t>
            </a:r>
            <a:r>
              <a:rPr lang="ru-RU" dirty="0">
                <a:cs typeface="Calibri"/>
              </a:rPr>
              <a:t> </a:t>
            </a:r>
            <a:r>
              <a:rPr lang="ru-RU" dirty="0" err="1">
                <a:cs typeface="Calibri"/>
              </a:rPr>
              <a:t>nesancţionat</a:t>
            </a:r>
            <a:r>
              <a:rPr lang="ru-RU" dirty="0">
                <a:cs typeface="Calibri"/>
              </a:rPr>
              <a:t> </a:t>
            </a:r>
            <a:r>
              <a:rPr lang="ru-RU" dirty="0" err="1">
                <a:cs typeface="Calibri"/>
              </a:rPr>
              <a:t>la</a:t>
            </a:r>
            <a:r>
              <a:rPr lang="ru-RU" dirty="0">
                <a:cs typeface="Calibri"/>
              </a:rPr>
              <a:t> </a:t>
            </a:r>
            <a:r>
              <a:rPr lang="ru-RU" dirty="0" err="1">
                <a:cs typeface="Calibri"/>
              </a:rPr>
              <a:t>baze</a:t>
            </a:r>
            <a:r>
              <a:rPr lang="ru-RU" dirty="0">
                <a:cs typeface="Calibri"/>
              </a:rPr>
              <a:t> </a:t>
            </a:r>
            <a:r>
              <a:rPr lang="ru-RU" dirty="0" err="1">
                <a:cs typeface="Calibri"/>
              </a:rPr>
              <a:t>de</a:t>
            </a:r>
            <a:r>
              <a:rPr lang="ru-RU" dirty="0">
                <a:cs typeface="Calibri"/>
              </a:rPr>
              <a:t> </a:t>
            </a:r>
            <a:r>
              <a:rPr lang="ru-RU" dirty="0" err="1">
                <a:cs typeface="Calibri"/>
              </a:rPr>
              <a:t>date</a:t>
            </a:r>
            <a:r>
              <a:rPr lang="ru-RU" dirty="0">
                <a:cs typeface="Calibri"/>
              </a:rPr>
              <a:t> </a:t>
            </a:r>
            <a:r>
              <a:rPr lang="ru-RU" dirty="0" err="1">
                <a:cs typeface="Calibri"/>
              </a:rPr>
              <a:t>şi</a:t>
            </a:r>
            <a:r>
              <a:rPr lang="ru-RU" dirty="0">
                <a:cs typeface="Calibri"/>
              </a:rPr>
              <a:t> </a:t>
            </a:r>
            <a:r>
              <a:rPr lang="ru-RU" dirty="0" err="1">
                <a:cs typeface="Calibri"/>
              </a:rPr>
              <a:t>informaţii</a:t>
            </a:r>
            <a:r>
              <a:rPr lang="ru-RU" dirty="0">
                <a:cs typeface="Calibri"/>
              </a:rPr>
              <a:t> </a:t>
            </a:r>
            <a:r>
              <a:rPr lang="ru-RU" dirty="0" err="1">
                <a:cs typeface="Calibri"/>
              </a:rPr>
              <a:t>sensibile</a:t>
            </a:r>
            <a:r>
              <a:rPr lang="ru-RU" dirty="0">
                <a:cs typeface="Calibri"/>
              </a:rPr>
              <a:t> </a:t>
            </a:r>
            <a:r>
              <a:rPr lang="ru-RU" dirty="0" err="1">
                <a:cs typeface="Calibri"/>
              </a:rPr>
              <a:t>în</a:t>
            </a:r>
            <a:r>
              <a:rPr lang="ru-RU" dirty="0">
                <a:cs typeface="Calibri"/>
              </a:rPr>
              <a:t> </a:t>
            </a:r>
            <a:r>
              <a:rPr lang="ru-RU" dirty="0" err="1">
                <a:cs typeface="Calibri"/>
              </a:rPr>
              <a:t>scopul</a:t>
            </a:r>
            <a:r>
              <a:rPr lang="ru-RU" dirty="0">
                <a:cs typeface="Calibri"/>
              </a:rPr>
              <a:t> </a:t>
            </a:r>
            <a:r>
              <a:rPr lang="ru-RU" dirty="0" err="1">
                <a:cs typeface="Calibri"/>
              </a:rPr>
              <a:t>însuşirii</a:t>
            </a:r>
            <a:r>
              <a:rPr lang="ru-RU" dirty="0">
                <a:cs typeface="Calibri"/>
              </a:rPr>
              <a:t> </a:t>
            </a:r>
            <a:r>
              <a:rPr lang="ru-RU" dirty="0" err="1">
                <a:cs typeface="Calibri"/>
              </a:rPr>
              <a:t>lor</a:t>
            </a:r>
            <a:r>
              <a:rPr lang="ru-RU" dirty="0">
                <a:cs typeface="Calibri"/>
              </a:rPr>
              <a:t>, </a:t>
            </a:r>
            <a:r>
              <a:rPr lang="ru-RU" dirty="0" err="1">
                <a:cs typeface="Calibri"/>
              </a:rPr>
              <a:t>copierii</a:t>
            </a:r>
            <a:r>
              <a:rPr lang="ru-RU" dirty="0">
                <a:cs typeface="Calibri"/>
              </a:rPr>
              <a:t> </a:t>
            </a:r>
            <a:r>
              <a:rPr lang="ru-RU" dirty="0" err="1">
                <a:cs typeface="Calibri"/>
              </a:rPr>
              <a:t>şi</a:t>
            </a:r>
            <a:r>
              <a:rPr lang="ru-RU" dirty="0">
                <a:cs typeface="Calibri"/>
              </a:rPr>
              <a:t> </a:t>
            </a:r>
            <a:r>
              <a:rPr lang="ru-RU" dirty="0" err="1">
                <a:cs typeface="Calibri"/>
              </a:rPr>
              <a:t>utilizării</a:t>
            </a:r>
            <a:r>
              <a:rPr lang="ru-RU" dirty="0">
                <a:cs typeface="Calibri"/>
              </a:rPr>
              <a:t> </a:t>
            </a:r>
            <a:r>
              <a:rPr lang="ru-RU" dirty="0" err="1">
                <a:cs typeface="Calibri"/>
              </a:rPr>
              <a:t>ilegale</a:t>
            </a:r>
            <a:r>
              <a:rPr lang="ru-RU" dirty="0">
                <a:cs typeface="Calibri"/>
              </a:rPr>
              <a:t>.</a:t>
            </a:r>
            <a:endParaRPr lang="ru-RU" dirty="0"/>
          </a:p>
          <a:p>
            <a:pPr>
              <a:buFont typeface="Arial"/>
              <a:buChar char="•"/>
            </a:pPr>
            <a:r>
              <a:rPr lang="ru-RU" dirty="0">
                <a:cs typeface="Calibri"/>
              </a:rPr>
              <a:t> </a:t>
            </a:r>
            <a:r>
              <a:rPr lang="ru-RU" dirty="0" err="1">
                <a:cs typeface="Calibri"/>
              </a:rPr>
              <a:t>Utilizarea</a:t>
            </a:r>
            <a:r>
              <a:rPr lang="ru-RU" dirty="0">
                <a:cs typeface="Calibri"/>
              </a:rPr>
              <a:t> </a:t>
            </a:r>
            <a:r>
              <a:rPr lang="ru-RU" dirty="0" err="1">
                <a:cs typeface="Calibri"/>
              </a:rPr>
              <a:t>nesancţionată</a:t>
            </a:r>
            <a:r>
              <a:rPr lang="ru-RU" dirty="0">
                <a:cs typeface="Calibri"/>
              </a:rPr>
              <a:t> a </a:t>
            </a:r>
            <a:r>
              <a:rPr lang="ru-RU" dirty="0" err="1">
                <a:cs typeface="Calibri"/>
              </a:rPr>
              <a:t>resurselor</a:t>
            </a:r>
            <a:r>
              <a:rPr lang="ru-RU" dirty="0">
                <a:cs typeface="Calibri"/>
              </a:rPr>
              <a:t> </a:t>
            </a:r>
            <a:r>
              <a:rPr lang="ru-RU" dirty="0" err="1">
                <a:cs typeface="Calibri"/>
              </a:rPr>
              <a:t>informatice</a:t>
            </a:r>
            <a:r>
              <a:rPr lang="ru-RU" dirty="0">
                <a:cs typeface="Calibri"/>
              </a:rPr>
              <a:t> </a:t>
            </a:r>
            <a:r>
              <a:rPr lang="ru-RU" dirty="0" err="1">
                <a:cs typeface="Calibri"/>
              </a:rPr>
              <a:t>în</a:t>
            </a:r>
            <a:r>
              <a:rPr lang="ru-RU" dirty="0">
                <a:cs typeface="Calibri"/>
              </a:rPr>
              <a:t> </a:t>
            </a:r>
            <a:r>
              <a:rPr lang="ru-RU" dirty="0" err="1">
                <a:cs typeface="Calibri"/>
              </a:rPr>
              <a:t>scopul</a:t>
            </a:r>
            <a:r>
              <a:rPr lang="ru-RU" dirty="0">
                <a:cs typeface="Calibri"/>
              </a:rPr>
              <a:t> </a:t>
            </a:r>
            <a:r>
              <a:rPr lang="ru-RU" dirty="0" err="1">
                <a:cs typeface="Calibri"/>
              </a:rPr>
              <a:t>obţinerii</a:t>
            </a:r>
            <a:r>
              <a:rPr lang="ru-RU" dirty="0">
                <a:cs typeface="Calibri"/>
              </a:rPr>
              <a:t> </a:t>
            </a:r>
            <a:r>
              <a:rPr lang="ru-RU" dirty="0" err="1">
                <a:cs typeface="Calibri"/>
              </a:rPr>
              <a:t>unor</a:t>
            </a:r>
            <a:r>
              <a:rPr lang="ru-RU" dirty="0">
                <a:cs typeface="Calibri"/>
              </a:rPr>
              <a:t> </a:t>
            </a:r>
            <a:r>
              <a:rPr lang="ru-RU" dirty="0" err="1">
                <a:cs typeface="Calibri"/>
              </a:rPr>
              <a:t>beneficii</a:t>
            </a:r>
            <a:r>
              <a:rPr lang="ru-RU" dirty="0">
                <a:cs typeface="Calibri"/>
              </a:rPr>
              <a:t> </a:t>
            </a:r>
            <a:r>
              <a:rPr lang="ru-RU" dirty="0" err="1">
                <a:cs typeface="Calibri"/>
              </a:rPr>
              <a:t>sau</a:t>
            </a:r>
            <a:r>
              <a:rPr lang="ru-RU" dirty="0">
                <a:cs typeface="Calibri"/>
              </a:rPr>
              <a:t> a </a:t>
            </a:r>
            <a:r>
              <a:rPr lang="ru-RU" dirty="0" err="1">
                <a:cs typeface="Calibri"/>
              </a:rPr>
              <a:t>provocării</a:t>
            </a:r>
            <a:r>
              <a:rPr lang="ru-RU" dirty="0">
                <a:cs typeface="Calibri"/>
              </a:rPr>
              <a:t> </a:t>
            </a:r>
            <a:r>
              <a:rPr lang="ru-RU" dirty="0" err="1">
                <a:cs typeface="Calibri"/>
              </a:rPr>
              <a:t>unor</a:t>
            </a:r>
            <a:r>
              <a:rPr lang="ru-RU" dirty="0">
                <a:cs typeface="Calibri"/>
              </a:rPr>
              <a:t> </a:t>
            </a:r>
            <a:r>
              <a:rPr lang="ru-RU" dirty="0" err="1">
                <a:cs typeface="Calibri"/>
              </a:rPr>
              <a:t>prejudicii</a:t>
            </a:r>
            <a:r>
              <a:rPr lang="ru-RU" dirty="0">
                <a:cs typeface="Calibri"/>
              </a:rPr>
              <a:t> </a:t>
            </a:r>
            <a:r>
              <a:rPr lang="ru-RU" dirty="0" err="1">
                <a:cs typeface="Calibri"/>
              </a:rPr>
              <a:t>sistemelor</a:t>
            </a:r>
            <a:r>
              <a:rPr lang="ru-RU" dirty="0">
                <a:cs typeface="Calibri"/>
              </a:rPr>
              <a:t> </a:t>
            </a:r>
            <a:r>
              <a:rPr lang="ru-RU" dirty="0" err="1">
                <a:cs typeface="Calibri"/>
              </a:rPr>
              <a:t>informatice</a:t>
            </a:r>
            <a:r>
              <a:rPr lang="ru-RU" dirty="0">
                <a:cs typeface="Calibri"/>
              </a:rPr>
              <a:t> </a:t>
            </a:r>
            <a:r>
              <a:rPr lang="ru-RU" dirty="0" err="1">
                <a:cs typeface="Calibri"/>
              </a:rPr>
              <a:t>şi</a:t>
            </a:r>
            <a:r>
              <a:rPr lang="ru-RU" dirty="0">
                <a:cs typeface="Calibri"/>
              </a:rPr>
              <a:t> </a:t>
            </a:r>
            <a:r>
              <a:rPr lang="ru-RU" dirty="0" err="1">
                <a:cs typeface="Calibri"/>
              </a:rPr>
              <a:t>utilizatorilor</a:t>
            </a:r>
            <a:r>
              <a:rPr lang="ru-RU" dirty="0">
                <a:cs typeface="Calibri"/>
              </a:rPr>
              <a:t> </a:t>
            </a:r>
            <a:r>
              <a:rPr lang="ru-RU" dirty="0" err="1">
                <a:cs typeface="Calibri"/>
              </a:rPr>
              <a:t>acestora</a:t>
            </a:r>
            <a:r>
              <a:rPr lang="ru-RU" dirty="0">
                <a:cs typeface="Calibri"/>
              </a:rPr>
              <a:t>.</a:t>
            </a:r>
            <a:endParaRPr lang="ru-RU" dirty="0"/>
          </a:p>
          <a:p>
            <a:pPr>
              <a:buFont typeface="Arial"/>
              <a:buChar char="•"/>
            </a:pPr>
            <a:r>
              <a:rPr lang="ru-RU" dirty="0">
                <a:cs typeface="Calibri"/>
              </a:rPr>
              <a:t> </a:t>
            </a:r>
            <a:r>
              <a:rPr lang="ru-RU" dirty="0" err="1">
                <a:cs typeface="Calibri"/>
              </a:rPr>
              <a:t>Modificarea</a:t>
            </a:r>
            <a:r>
              <a:rPr lang="ru-RU" dirty="0">
                <a:cs typeface="Calibri"/>
              </a:rPr>
              <a:t> (</a:t>
            </a:r>
            <a:r>
              <a:rPr lang="ru-RU" dirty="0" err="1">
                <a:cs typeface="Calibri"/>
              </a:rPr>
              <a:t>falsificarea</a:t>
            </a:r>
            <a:r>
              <a:rPr lang="ru-RU" dirty="0">
                <a:cs typeface="Calibri"/>
              </a:rPr>
              <a:t>) </a:t>
            </a:r>
            <a:r>
              <a:rPr lang="ru-RU" dirty="0" err="1">
                <a:cs typeface="Calibri"/>
              </a:rPr>
              <a:t>intenţionată</a:t>
            </a:r>
            <a:r>
              <a:rPr lang="ru-RU" dirty="0">
                <a:cs typeface="Calibri"/>
              </a:rPr>
              <a:t> a </a:t>
            </a:r>
            <a:r>
              <a:rPr lang="ru-RU" dirty="0" err="1">
                <a:cs typeface="Calibri"/>
              </a:rPr>
              <a:t>datelor</a:t>
            </a:r>
            <a:r>
              <a:rPr lang="ru-RU" dirty="0">
                <a:cs typeface="Calibri"/>
              </a:rPr>
              <a:t>.</a:t>
            </a:r>
            <a:endParaRPr lang="ru-RU" dirty="0"/>
          </a:p>
          <a:p>
            <a:pPr>
              <a:buFont typeface="Arial"/>
              <a:buChar char="•"/>
            </a:pPr>
            <a:r>
              <a:rPr lang="ru-RU" dirty="0" err="1">
                <a:cs typeface="Calibri"/>
              </a:rPr>
              <a:t>Furturi</a:t>
            </a:r>
            <a:r>
              <a:rPr lang="ru-RU" dirty="0">
                <a:cs typeface="Calibri"/>
              </a:rPr>
              <a:t> </a:t>
            </a:r>
            <a:r>
              <a:rPr lang="ru-RU" dirty="0" err="1">
                <a:cs typeface="Calibri"/>
              </a:rPr>
              <a:t>de</a:t>
            </a:r>
            <a:r>
              <a:rPr lang="ru-RU" dirty="0">
                <a:cs typeface="Calibri"/>
              </a:rPr>
              <a:t> </a:t>
            </a:r>
            <a:r>
              <a:rPr lang="ru-RU" dirty="0" err="1">
                <a:cs typeface="Calibri"/>
              </a:rPr>
              <a:t>identitate</a:t>
            </a:r>
            <a:r>
              <a:rPr lang="ru-RU" dirty="0">
                <a:cs typeface="Calibri"/>
              </a:rPr>
              <a:t>, </a:t>
            </a:r>
            <a:r>
              <a:rPr lang="ru-RU" dirty="0" err="1">
                <a:cs typeface="Calibri"/>
              </a:rPr>
              <a:t>obţinerea</a:t>
            </a:r>
            <a:r>
              <a:rPr lang="ru-RU" dirty="0">
                <a:cs typeface="Calibri"/>
              </a:rPr>
              <a:t> </a:t>
            </a:r>
            <a:r>
              <a:rPr lang="ru-RU" dirty="0" err="1">
                <a:cs typeface="Calibri"/>
              </a:rPr>
              <a:t>nelegală</a:t>
            </a:r>
            <a:r>
              <a:rPr lang="ru-RU" dirty="0">
                <a:cs typeface="Calibri"/>
              </a:rPr>
              <a:t> a </a:t>
            </a:r>
            <a:r>
              <a:rPr lang="ru-RU" dirty="0" err="1">
                <a:cs typeface="Calibri"/>
              </a:rPr>
              <a:t>drepturilor</a:t>
            </a:r>
            <a:r>
              <a:rPr lang="ru-RU" dirty="0">
                <a:cs typeface="Calibri"/>
              </a:rPr>
              <a:t> </a:t>
            </a:r>
            <a:r>
              <a:rPr lang="ru-RU" dirty="0" err="1">
                <a:cs typeface="Calibri"/>
              </a:rPr>
              <a:t>la</a:t>
            </a:r>
            <a:r>
              <a:rPr lang="ru-RU" dirty="0">
                <a:cs typeface="Calibri"/>
              </a:rPr>
              <a:t> </a:t>
            </a:r>
            <a:r>
              <a:rPr lang="ru-RU" dirty="0" err="1">
                <a:cs typeface="Calibri"/>
              </a:rPr>
              <a:t>proprietate</a:t>
            </a:r>
            <a:r>
              <a:rPr lang="ru-RU" dirty="0">
                <a:cs typeface="Calibri"/>
              </a:rPr>
              <a:t>.</a:t>
            </a:r>
            <a:endParaRPr lang="ru-RU" dirty="0"/>
          </a:p>
          <a:p>
            <a:pPr>
              <a:buFont typeface="Arial"/>
              <a:buChar char="•"/>
            </a:pPr>
            <a:r>
              <a:rPr lang="ru-RU" dirty="0">
                <a:cs typeface="Calibri"/>
              </a:rPr>
              <a:t> </a:t>
            </a:r>
            <a:r>
              <a:rPr lang="ru-RU" dirty="0" err="1">
                <a:cs typeface="Calibri"/>
              </a:rPr>
              <a:t>Provocarea</a:t>
            </a:r>
            <a:r>
              <a:rPr lang="ru-RU" dirty="0">
                <a:cs typeface="Calibri"/>
              </a:rPr>
              <a:t> </a:t>
            </a:r>
            <a:r>
              <a:rPr lang="ru-RU" dirty="0" err="1">
                <a:cs typeface="Calibri"/>
              </a:rPr>
              <a:t>unor</a:t>
            </a:r>
            <a:r>
              <a:rPr lang="ru-RU" dirty="0">
                <a:cs typeface="Calibri"/>
              </a:rPr>
              <a:t> </a:t>
            </a:r>
            <a:r>
              <a:rPr lang="ru-RU" dirty="0" err="1">
                <a:cs typeface="Calibri"/>
              </a:rPr>
              <a:t>defecţiuni</a:t>
            </a:r>
            <a:r>
              <a:rPr lang="ru-RU" dirty="0">
                <a:cs typeface="Calibri"/>
              </a:rPr>
              <a:t> </a:t>
            </a:r>
            <a:r>
              <a:rPr lang="ru-RU" dirty="0" err="1">
                <a:cs typeface="Calibri"/>
              </a:rPr>
              <a:t>ale</a:t>
            </a:r>
            <a:r>
              <a:rPr lang="ru-RU" dirty="0">
                <a:cs typeface="Calibri"/>
              </a:rPr>
              <a:t> </a:t>
            </a:r>
            <a:r>
              <a:rPr lang="ru-RU" dirty="0" err="1">
                <a:cs typeface="Calibri"/>
              </a:rPr>
              <a:t>mijloacelor</a:t>
            </a:r>
            <a:r>
              <a:rPr lang="ru-RU" dirty="0">
                <a:cs typeface="Calibri"/>
              </a:rPr>
              <a:t> </a:t>
            </a:r>
            <a:r>
              <a:rPr lang="ru-RU" dirty="0" err="1">
                <a:cs typeface="Calibri"/>
              </a:rPr>
              <a:t>tehnice</a:t>
            </a:r>
            <a:r>
              <a:rPr lang="ru-RU" dirty="0">
                <a:cs typeface="Calibri"/>
              </a:rPr>
              <a:t> </a:t>
            </a:r>
            <a:r>
              <a:rPr lang="ru-RU" dirty="0" err="1">
                <a:cs typeface="Calibri"/>
              </a:rPr>
              <a:t>de</a:t>
            </a:r>
            <a:r>
              <a:rPr lang="ru-RU" dirty="0">
                <a:cs typeface="Calibri"/>
              </a:rPr>
              <a:t> </a:t>
            </a:r>
            <a:r>
              <a:rPr lang="ru-RU" dirty="0" err="1">
                <a:cs typeface="Calibri"/>
              </a:rPr>
              <a:t>prelucrare</a:t>
            </a:r>
            <a:r>
              <a:rPr lang="ru-RU" dirty="0">
                <a:cs typeface="Calibri"/>
              </a:rPr>
              <a:t>, </a:t>
            </a:r>
            <a:r>
              <a:rPr lang="ru-RU" dirty="0" err="1">
                <a:cs typeface="Calibri"/>
              </a:rPr>
              <a:t>transmitere</a:t>
            </a:r>
            <a:r>
              <a:rPr lang="ru-RU" dirty="0">
                <a:cs typeface="Calibri"/>
              </a:rPr>
              <a:t> </a:t>
            </a:r>
            <a:r>
              <a:rPr lang="ru-RU" dirty="0" err="1">
                <a:cs typeface="Calibri"/>
              </a:rPr>
              <a:t>şi</a:t>
            </a:r>
            <a:r>
              <a:rPr lang="ru-RU" dirty="0">
                <a:cs typeface="Calibri"/>
              </a:rPr>
              <a:t> </a:t>
            </a:r>
            <a:r>
              <a:rPr lang="ru-RU" dirty="0" err="1">
                <a:cs typeface="Calibri"/>
              </a:rPr>
              <a:t>stocare</a:t>
            </a:r>
            <a:r>
              <a:rPr lang="ru-RU" dirty="0">
                <a:cs typeface="Calibri"/>
              </a:rPr>
              <a:t> a </a:t>
            </a:r>
            <a:r>
              <a:rPr lang="ru-RU" dirty="0" err="1">
                <a:cs typeface="Calibri"/>
              </a:rPr>
              <a:t>informaţiei</a:t>
            </a:r>
            <a:r>
              <a:rPr lang="ru-RU" dirty="0">
                <a:cs typeface="Calibri"/>
              </a:rPr>
              <a:t>.</a:t>
            </a:r>
            <a:endParaRPr lang="ru-RU" dirty="0"/>
          </a:p>
          <a:p>
            <a:pPr>
              <a:buFont typeface="Arial"/>
              <a:buChar char="•"/>
            </a:pPr>
            <a:r>
              <a:rPr lang="ru-RU" dirty="0">
                <a:cs typeface="Calibri"/>
              </a:rPr>
              <a:t> </a:t>
            </a:r>
            <a:r>
              <a:rPr lang="ru-RU" err="1">
                <a:cs typeface="Calibri"/>
              </a:rPr>
              <a:t>Atacuri</a:t>
            </a:r>
            <a:r>
              <a:rPr lang="ru-RU" dirty="0">
                <a:cs typeface="Calibri"/>
              </a:rPr>
              <a:t> </a:t>
            </a:r>
            <a:r>
              <a:rPr lang="ru-RU" err="1">
                <a:cs typeface="Calibri"/>
              </a:rPr>
              <a:t>de</a:t>
            </a:r>
            <a:r>
              <a:rPr lang="ru-RU" dirty="0">
                <a:cs typeface="Calibri"/>
              </a:rPr>
              <a:t> </a:t>
            </a:r>
            <a:r>
              <a:rPr lang="ru-RU" err="1">
                <a:cs typeface="Calibri"/>
              </a:rPr>
              <a:t>tipul</a:t>
            </a:r>
            <a:r>
              <a:rPr lang="ru-RU" dirty="0">
                <a:cs typeface="Calibri"/>
              </a:rPr>
              <a:t> DDOS (</a:t>
            </a:r>
            <a:r>
              <a:rPr lang="ru-RU" err="1">
                <a:cs typeface="Calibri"/>
              </a:rPr>
              <a:t>distributed</a:t>
            </a:r>
            <a:r>
              <a:rPr lang="ru-RU" dirty="0">
                <a:cs typeface="Calibri"/>
              </a:rPr>
              <a:t> </a:t>
            </a:r>
            <a:r>
              <a:rPr lang="ru-RU" err="1">
                <a:cs typeface="Calibri"/>
              </a:rPr>
              <a:t>denial</a:t>
            </a:r>
            <a:r>
              <a:rPr lang="ru-RU" dirty="0">
                <a:cs typeface="Calibri"/>
              </a:rPr>
              <a:t> </a:t>
            </a:r>
            <a:r>
              <a:rPr lang="ru-RU" err="1">
                <a:cs typeface="Calibri"/>
              </a:rPr>
              <a:t>of</a:t>
            </a:r>
            <a:r>
              <a:rPr lang="ru-RU" dirty="0">
                <a:cs typeface="Calibri"/>
              </a:rPr>
              <a:t> </a:t>
            </a:r>
            <a:r>
              <a:rPr lang="ru-RU" err="1">
                <a:cs typeface="Calibri"/>
              </a:rPr>
              <a:t>service</a:t>
            </a:r>
            <a:r>
              <a:rPr lang="ru-RU" dirty="0">
                <a:cs typeface="Calibri"/>
              </a:rPr>
              <a:t>) – </a:t>
            </a:r>
            <a:r>
              <a:rPr lang="ru-RU" err="1">
                <a:cs typeface="Calibri"/>
              </a:rPr>
              <a:t>refuz</a:t>
            </a:r>
            <a:r>
              <a:rPr lang="ru-RU" dirty="0">
                <a:cs typeface="Calibri"/>
              </a:rPr>
              <a:t> </a:t>
            </a:r>
            <a:r>
              <a:rPr lang="ru-RU" err="1">
                <a:cs typeface="Calibri"/>
              </a:rPr>
              <a:t>de</a:t>
            </a:r>
            <a:r>
              <a:rPr lang="ru-RU" dirty="0">
                <a:cs typeface="Calibri"/>
              </a:rPr>
              <a:t> </a:t>
            </a:r>
            <a:r>
              <a:rPr lang="ru-RU" err="1">
                <a:cs typeface="Calibri"/>
              </a:rPr>
              <a:t>prestare</a:t>
            </a:r>
            <a:r>
              <a:rPr lang="ru-RU" dirty="0">
                <a:cs typeface="Calibri"/>
              </a:rPr>
              <a:t> a </a:t>
            </a:r>
            <a:r>
              <a:rPr lang="ru-RU" err="1">
                <a:cs typeface="Calibri"/>
              </a:rPr>
              <a:t>serviciilor</a:t>
            </a:r>
            <a:r>
              <a:rPr lang="ru-RU" dirty="0">
                <a:cs typeface="Calibri"/>
              </a:rPr>
              <a:t>, </a:t>
            </a:r>
            <a:r>
              <a:rPr lang="ru-RU" err="1">
                <a:cs typeface="Calibri"/>
              </a:rPr>
              <a:t>în</a:t>
            </a:r>
            <a:r>
              <a:rPr lang="ru-RU" dirty="0">
                <a:cs typeface="Calibri"/>
              </a:rPr>
              <a:t> </a:t>
            </a:r>
            <a:r>
              <a:rPr lang="ru-RU" err="1">
                <a:cs typeface="Calibri"/>
              </a:rPr>
              <a:t>particular</a:t>
            </a:r>
            <a:r>
              <a:rPr lang="ru-RU" dirty="0">
                <a:cs typeface="Calibri"/>
              </a:rPr>
              <a:t> – </a:t>
            </a:r>
            <a:r>
              <a:rPr lang="ru-RU" err="1">
                <a:cs typeface="Calibri"/>
              </a:rPr>
              <a:t>atacurile</a:t>
            </a:r>
            <a:r>
              <a:rPr lang="ru-RU" dirty="0">
                <a:cs typeface="Calibri"/>
              </a:rPr>
              <a:t> </a:t>
            </a:r>
            <a:r>
              <a:rPr lang="ru-RU" err="1">
                <a:cs typeface="Calibri"/>
              </a:rPr>
              <a:t>asupra</a:t>
            </a:r>
            <a:r>
              <a:rPr lang="ru-RU" dirty="0">
                <a:cs typeface="Calibri"/>
              </a:rPr>
              <a:t> </a:t>
            </a:r>
            <a:r>
              <a:rPr lang="ru-RU" err="1">
                <a:cs typeface="Calibri"/>
              </a:rPr>
              <a:t>serverelor</a:t>
            </a:r>
            <a:r>
              <a:rPr lang="ru-RU" dirty="0">
                <a:cs typeface="Calibri"/>
              </a:rPr>
              <a:t> </a:t>
            </a:r>
            <a:r>
              <a:rPr lang="ru-RU" err="1">
                <a:cs typeface="Calibri"/>
              </a:rPr>
              <a:t>din</a:t>
            </a:r>
            <a:r>
              <a:rPr lang="ru-RU" dirty="0">
                <a:cs typeface="Calibri"/>
              </a:rPr>
              <a:t> </a:t>
            </a:r>
            <a:r>
              <a:rPr lang="ru-RU" err="1">
                <a:cs typeface="Calibri"/>
              </a:rPr>
              <a:t>reţea</a:t>
            </a:r>
            <a:r>
              <a:rPr lang="ru-RU" dirty="0">
                <a:cs typeface="Calibri"/>
              </a:rPr>
              <a:t>.</a:t>
            </a:r>
            <a:endParaRPr lang="ru-RU" dirty="0"/>
          </a:p>
          <a:p>
            <a:pPr>
              <a:buFont typeface="Arial"/>
              <a:buChar char="•"/>
            </a:pPr>
            <a:r>
              <a:rPr lang="ru-RU" dirty="0">
                <a:cs typeface="Calibri"/>
              </a:rPr>
              <a:t> </a:t>
            </a:r>
            <a:r>
              <a:rPr lang="ru-RU" err="1">
                <a:cs typeface="Calibri"/>
              </a:rPr>
              <a:t>Răspândirea</a:t>
            </a:r>
            <a:r>
              <a:rPr lang="ru-RU" dirty="0">
                <a:cs typeface="Calibri"/>
              </a:rPr>
              <a:t> </a:t>
            </a:r>
            <a:r>
              <a:rPr lang="ru-RU" err="1">
                <a:cs typeface="Calibri"/>
              </a:rPr>
              <a:t>viruşilor</a:t>
            </a:r>
            <a:r>
              <a:rPr lang="ru-RU" dirty="0">
                <a:cs typeface="Calibri"/>
              </a:rPr>
              <a:t> </a:t>
            </a:r>
            <a:r>
              <a:rPr lang="ru-RU" err="1">
                <a:cs typeface="Calibri"/>
              </a:rPr>
              <a:t>şi</a:t>
            </a:r>
            <a:r>
              <a:rPr lang="ru-RU" dirty="0">
                <a:cs typeface="Calibri"/>
              </a:rPr>
              <a:t> a </a:t>
            </a:r>
            <a:r>
              <a:rPr lang="ru-RU" err="1">
                <a:cs typeface="Calibri"/>
              </a:rPr>
              <a:t>programelor</a:t>
            </a:r>
            <a:r>
              <a:rPr lang="ru-RU" dirty="0">
                <a:cs typeface="Calibri"/>
              </a:rPr>
              <a:t> </a:t>
            </a:r>
            <a:r>
              <a:rPr lang="ru-RU" err="1">
                <a:cs typeface="Calibri"/>
              </a:rPr>
              <a:t>maliţioase</a:t>
            </a:r>
            <a:r>
              <a:rPr lang="ru-RU" dirty="0">
                <a:cs typeface="Calibri"/>
              </a:rPr>
              <a:t>, </a:t>
            </a:r>
            <a:r>
              <a:rPr lang="ru-RU" err="1">
                <a:cs typeface="Calibri"/>
              </a:rPr>
              <a:t>pentru</a:t>
            </a:r>
            <a:r>
              <a:rPr lang="ru-RU" dirty="0">
                <a:cs typeface="Calibri"/>
              </a:rPr>
              <a:t> a </a:t>
            </a:r>
            <a:r>
              <a:rPr lang="ru-RU" err="1">
                <a:cs typeface="Calibri"/>
              </a:rPr>
              <a:t>compromite</a:t>
            </a:r>
            <a:r>
              <a:rPr lang="ru-RU" dirty="0">
                <a:cs typeface="Calibri"/>
              </a:rPr>
              <a:t> </a:t>
            </a:r>
            <a:r>
              <a:rPr lang="ru-RU" err="1">
                <a:cs typeface="Calibri"/>
              </a:rPr>
              <a:t>sistemele</a:t>
            </a:r>
            <a:r>
              <a:rPr lang="ru-RU" dirty="0">
                <a:cs typeface="Calibri"/>
              </a:rPr>
              <a:t> </a:t>
            </a:r>
            <a:r>
              <a:rPr lang="ru-RU" err="1">
                <a:cs typeface="Calibri"/>
              </a:rPr>
              <a:t>informatice</a:t>
            </a:r>
            <a:r>
              <a:rPr lang="ru-RU" dirty="0">
                <a:cs typeface="Calibri"/>
              </a:rPr>
              <a:t>.</a:t>
            </a:r>
            <a:endParaRPr lang="ru-RU" dirty="0"/>
          </a:p>
          <a:p>
            <a:pPr>
              <a:buNone/>
            </a:pPr>
            <a:endParaRPr lang="ru-RU" dirty="0">
              <a:cs typeface="Calibri"/>
            </a:endParaRPr>
          </a:p>
        </p:txBody>
      </p:sp>
    </p:spTree>
    <p:extLst>
      <p:ext uri="{BB962C8B-B14F-4D97-AF65-F5344CB8AC3E}">
        <p14:creationId xmlns:p14="http://schemas.microsoft.com/office/powerpoint/2010/main" val="2790970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968E7-0610-450A-A579-745B8997A4F4}"/>
              </a:ext>
            </a:extLst>
          </p:cNvPr>
          <p:cNvSpPr>
            <a:spLocks noGrp="1"/>
          </p:cNvSpPr>
          <p:nvPr>
            <p:ph type="title"/>
          </p:nvPr>
        </p:nvSpPr>
        <p:spPr>
          <a:xfrm>
            <a:off x="901852" y="291958"/>
            <a:ext cx="8246070" cy="739290"/>
          </a:xfrm>
        </p:spPr>
        <p:txBody>
          <a:bodyPr>
            <a:normAutofit fontScale="90000"/>
          </a:bodyPr>
          <a:lstStyle/>
          <a:p>
            <a:r>
              <a:rPr lang="en-US" dirty="0" err="1">
                <a:cs typeface="Calibri"/>
              </a:rPr>
              <a:t>Securitatea</a:t>
            </a:r>
            <a:r>
              <a:rPr lang="en-US" dirty="0">
                <a:cs typeface="Calibri"/>
              </a:rPr>
              <a:t> </a:t>
            </a:r>
            <a:r>
              <a:rPr lang="en-US" dirty="0" err="1">
                <a:cs typeface="Calibri"/>
              </a:rPr>
              <a:t>informațiilor</a:t>
            </a:r>
            <a:br>
              <a:rPr lang="en-US" dirty="0">
                <a:cs typeface="Calibri"/>
              </a:rPr>
            </a:br>
            <a:r>
              <a:rPr lang="en-US" dirty="0">
                <a:cs typeface="Calibri"/>
              </a:rPr>
              <a:t>(</a:t>
            </a:r>
            <a:r>
              <a:rPr lang="en-US" dirty="0" err="1">
                <a:cs typeface="Calibri"/>
              </a:rPr>
              <a:t>Prevenire</a:t>
            </a:r>
            <a:r>
              <a:rPr lang="en-US" dirty="0">
                <a:cs typeface="Calibri"/>
              </a:rPr>
              <a:t>)</a:t>
            </a:r>
            <a:endParaRPr lang="ru-RU" dirty="0" err="1"/>
          </a:p>
        </p:txBody>
      </p:sp>
      <p:sp>
        <p:nvSpPr>
          <p:cNvPr id="4" name="TextBox 3">
            <a:extLst>
              <a:ext uri="{FF2B5EF4-FFF2-40B4-BE49-F238E27FC236}">
                <a16:creationId xmlns:a16="http://schemas.microsoft.com/office/drawing/2014/main" id="{90C6F552-9AB4-49F4-903D-D37091C48867}"/>
              </a:ext>
            </a:extLst>
          </p:cNvPr>
          <p:cNvSpPr txBox="1"/>
          <p:nvPr/>
        </p:nvSpPr>
        <p:spPr>
          <a:xfrm>
            <a:off x="183312" y="1491291"/>
            <a:ext cx="8745028" cy="295465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1. </a:t>
            </a:r>
            <a:r>
              <a:rPr lang="en-US" sz="2400" b="1" dirty="0" err="1"/>
              <a:t>În</a:t>
            </a:r>
            <a:r>
              <a:rPr lang="en-US" sz="2400" b="1" dirty="0"/>
              <a:t> </a:t>
            </a:r>
            <a:r>
              <a:rPr lang="en-US" sz="2400" b="1" dirty="0" err="1"/>
              <a:t>timpul</a:t>
            </a:r>
            <a:r>
              <a:rPr lang="en-US" sz="2400" b="1" dirty="0"/>
              <a:t> </a:t>
            </a:r>
            <a:r>
              <a:rPr lang="en-US" sz="2400" b="1" dirty="0" err="1"/>
              <a:t>utilizării</a:t>
            </a:r>
            <a:r>
              <a:rPr lang="en-US" sz="2400" b="1" dirty="0"/>
              <a:t> </a:t>
            </a:r>
            <a:r>
              <a:rPr lang="en-US" sz="2400" b="1" dirty="0" err="1"/>
              <a:t>poștei</a:t>
            </a:r>
            <a:r>
              <a:rPr lang="en-US" sz="2400" b="1" dirty="0"/>
              <a:t> </a:t>
            </a:r>
            <a:r>
              <a:rPr lang="en-US" sz="2400" b="1" dirty="0" err="1"/>
              <a:t>electronice</a:t>
            </a:r>
            <a:r>
              <a:rPr lang="en-US" sz="2400" b="1" dirty="0"/>
              <a:t>: </a:t>
            </a:r>
            <a:endParaRPr lang="ru-RU" sz="2400" dirty="0"/>
          </a:p>
          <a:p>
            <a:r>
              <a:rPr lang="en-US" dirty="0"/>
              <a:t> Nu </a:t>
            </a:r>
            <a:r>
              <a:rPr lang="en-US" dirty="0" err="1"/>
              <a:t>accesați</a:t>
            </a:r>
            <a:r>
              <a:rPr lang="en-US" dirty="0"/>
              <a:t> </a:t>
            </a:r>
            <a:r>
              <a:rPr lang="en-US" dirty="0" err="1"/>
              <a:t>imaginile</a:t>
            </a:r>
            <a:r>
              <a:rPr lang="en-US" dirty="0"/>
              <a:t> </a:t>
            </a:r>
            <a:r>
              <a:rPr lang="en-US" dirty="0" err="1"/>
              <a:t>sau</a:t>
            </a:r>
            <a:r>
              <a:rPr lang="en-US" dirty="0"/>
              <a:t> link-urile din e-</a:t>
            </a:r>
            <a:r>
              <a:rPr lang="en-US" dirty="0" err="1"/>
              <a:t>mailurile</a:t>
            </a:r>
            <a:r>
              <a:rPr lang="en-US" dirty="0"/>
              <a:t> </a:t>
            </a:r>
            <a:r>
              <a:rPr lang="en-US" dirty="0" err="1"/>
              <a:t>dubioase</a:t>
            </a:r>
            <a:r>
              <a:rPr lang="en-US" dirty="0"/>
              <a:t>. </a:t>
            </a:r>
            <a:endParaRPr lang="en-US">
              <a:cs typeface="Calibri"/>
            </a:endParaRPr>
          </a:p>
          <a:p>
            <a:r>
              <a:rPr lang="en-US" dirty="0"/>
              <a:t> </a:t>
            </a:r>
            <a:r>
              <a:rPr lang="en-US" dirty="0" err="1"/>
              <a:t>Setați</a:t>
            </a:r>
            <a:r>
              <a:rPr lang="en-US" dirty="0"/>
              <a:t> e-</a:t>
            </a:r>
            <a:r>
              <a:rPr lang="en-US" dirty="0" err="1"/>
              <a:t>mailul</a:t>
            </a:r>
            <a:r>
              <a:rPr lang="en-US" dirty="0"/>
              <a:t> </a:t>
            </a:r>
            <a:r>
              <a:rPr lang="en-US" dirty="0" err="1"/>
              <a:t>dvs</a:t>
            </a:r>
            <a:r>
              <a:rPr lang="en-US" dirty="0"/>
              <a:t>. </a:t>
            </a:r>
            <a:r>
              <a:rPr lang="en-US" dirty="0" err="1"/>
              <a:t>în</a:t>
            </a:r>
            <a:r>
              <a:rPr lang="en-US" dirty="0"/>
              <a:t> </a:t>
            </a:r>
            <a:r>
              <a:rPr lang="en-US" dirty="0" err="1"/>
              <a:t>așa</a:t>
            </a:r>
            <a:r>
              <a:rPr lang="en-US" dirty="0"/>
              <a:t> </a:t>
            </a:r>
            <a:r>
              <a:rPr lang="en-US" dirty="0" err="1"/>
              <a:t>fel</a:t>
            </a:r>
            <a:r>
              <a:rPr lang="en-US" dirty="0"/>
              <a:t>, </a:t>
            </a:r>
            <a:r>
              <a:rPr lang="en-US" dirty="0" err="1"/>
              <a:t>încât</a:t>
            </a:r>
            <a:r>
              <a:rPr lang="en-US" dirty="0"/>
              <a:t> </a:t>
            </a:r>
            <a:r>
              <a:rPr lang="en-US" dirty="0" err="1"/>
              <a:t>acesta</a:t>
            </a:r>
            <a:r>
              <a:rPr lang="en-US" dirty="0"/>
              <a:t> </a:t>
            </a:r>
            <a:r>
              <a:rPr lang="en-US" dirty="0" err="1"/>
              <a:t>să</a:t>
            </a:r>
            <a:r>
              <a:rPr lang="en-US" dirty="0"/>
              <a:t> </a:t>
            </a:r>
            <a:r>
              <a:rPr lang="en-US" dirty="0" err="1"/>
              <a:t>vă</a:t>
            </a:r>
            <a:r>
              <a:rPr lang="en-US" dirty="0"/>
              <a:t> </a:t>
            </a:r>
            <a:r>
              <a:rPr lang="en-US" dirty="0" err="1"/>
              <a:t>afișeze</a:t>
            </a:r>
            <a:r>
              <a:rPr lang="en-US" dirty="0"/>
              <a:t> e-</a:t>
            </a:r>
            <a:r>
              <a:rPr lang="en-US" dirty="0" err="1"/>
              <a:t>mailurile</a:t>
            </a:r>
            <a:r>
              <a:rPr lang="en-US" dirty="0"/>
              <a:t> </a:t>
            </a:r>
            <a:r>
              <a:rPr lang="en-US" dirty="0" err="1"/>
              <a:t>în</a:t>
            </a:r>
            <a:r>
              <a:rPr lang="en-US" dirty="0"/>
              <a:t> format de text </a:t>
            </a:r>
            <a:r>
              <a:rPr lang="en-US" dirty="0" err="1"/>
              <a:t>simplu</a:t>
            </a:r>
            <a:r>
              <a:rPr lang="en-US" dirty="0"/>
              <a:t>, </a:t>
            </a:r>
            <a:r>
              <a:rPr lang="en-US" dirty="0" err="1"/>
              <a:t>și</a:t>
            </a:r>
            <a:r>
              <a:rPr lang="en-US" dirty="0"/>
              <a:t> nu </a:t>
            </a:r>
            <a:r>
              <a:rPr lang="en-US" dirty="0" err="1"/>
              <a:t>în</a:t>
            </a:r>
            <a:r>
              <a:rPr lang="en-US" dirty="0"/>
              <a:t> format HTML.</a:t>
            </a:r>
            <a:endParaRPr lang="en-US" dirty="0">
              <a:cs typeface="Calibri"/>
            </a:endParaRPr>
          </a:p>
          <a:p>
            <a:r>
              <a:rPr lang="en-US" dirty="0"/>
              <a:t> </a:t>
            </a:r>
            <a:r>
              <a:rPr lang="en-US" dirty="0" err="1"/>
              <a:t>Aveți</a:t>
            </a:r>
            <a:r>
              <a:rPr lang="en-US" dirty="0"/>
              <a:t> </a:t>
            </a:r>
            <a:r>
              <a:rPr lang="en-US" dirty="0" err="1"/>
              <a:t>în</a:t>
            </a:r>
            <a:r>
              <a:rPr lang="en-US" dirty="0"/>
              <a:t> </a:t>
            </a:r>
            <a:r>
              <a:rPr lang="en-US" dirty="0" err="1"/>
              <a:t>vedere</a:t>
            </a:r>
            <a:r>
              <a:rPr lang="en-US" dirty="0"/>
              <a:t> </a:t>
            </a:r>
            <a:r>
              <a:rPr lang="en-US" dirty="0" err="1"/>
              <a:t>că</a:t>
            </a:r>
            <a:r>
              <a:rPr lang="en-US" dirty="0"/>
              <a:t> </a:t>
            </a:r>
            <a:r>
              <a:rPr lang="en-US" dirty="0" err="1"/>
              <a:t>este</a:t>
            </a:r>
            <a:r>
              <a:rPr lang="en-US" dirty="0"/>
              <a:t> </a:t>
            </a:r>
            <a:r>
              <a:rPr lang="en-US" dirty="0" err="1"/>
              <a:t>periculos</a:t>
            </a:r>
            <a:r>
              <a:rPr lang="en-US" dirty="0"/>
              <a:t> </a:t>
            </a:r>
            <a:r>
              <a:rPr lang="en-US" dirty="0" err="1"/>
              <a:t>să</a:t>
            </a:r>
            <a:r>
              <a:rPr lang="en-US" dirty="0"/>
              <a:t> </a:t>
            </a:r>
            <a:r>
              <a:rPr lang="en-US" dirty="0" err="1"/>
              <a:t>deschideți</a:t>
            </a:r>
            <a:r>
              <a:rPr lang="en-US" dirty="0"/>
              <a:t> </a:t>
            </a:r>
            <a:r>
              <a:rPr lang="en-US" dirty="0" err="1"/>
              <a:t>orice</a:t>
            </a:r>
            <a:r>
              <a:rPr lang="en-US" dirty="0"/>
              <a:t> </a:t>
            </a:r>
            <a:r>
              <a:rPr lang="en-US" dirty="0" err="1"/>
              <a:t>atașament</a:t>
            </a:r>
            <a:r>
              <a:rPr lang="en-US" dirty="0"/>
              <a:t>, </a:t>
            </a:r>
            <a:r>
              <a:rPr lang="en-US" dirty="0" err="1"/>
              <a:t>chiar</a:t>
            </a:r>
            <a:r>
              <a:rPr lang="en-US" dirty="0"/>
              <a:t> </a:t>
            </a:r>
            <a:r>
              <a:rPr lang="en-US" dirty="0" err="1"/>
              <a:t>și</a:t>
            </a:r>
            <a:r>
              <a:rPr lang="en-US" dirty="0"/>
              <a:t> </a:t>
            </a:r>
            <a:r>
              <a:rPr lang="en-US" dirty="0" err="1"/>
              <a:t>documentele</a:t>
            </a:r>
            <a:r>
              <a:rPr lang="en-US" dirty="0"/>
              <a:t> Microsoft Word </a:t>
            </a:r>
            <a:r>
              <a:rPr lang="en-US" dirty="0" err="1"/>
              <a:t>și</a:t>
            </a:r>
            <a:r>
              <a:rPr lang="en-US" dirty="0"/>
              <a:t> PDF pot </a:t>
            </a:r>
            <a:r>
              <a:rPr lang="en-US" dirty="0" err="1"/>
              <a:t>conține</a:t>
            </a:r>
            <a:r>
              <a:rPr lang="en-US" dirty="0"/>
              <a:t> </a:t>
            </a:r>
            <a:r>
              <a:rPr lang="en-US" dirty="0" err="1"/>
              <a:t>viruși</a:t>
            </a:r>
            <a:r>
              <a:rPr lang="en-US" dirty="0"/>
              <a:t>, nu </a:t>
            </a:r>
            <a:r>
              <a:rPr lang="en-US" dirty="0" err="1"/>
              <a:t>doar</a:t>
            </a:r>
            <a:r>
              <a:rPr lang="en-US" dirty="0"/>
              <a:t> </a:t>
            </a:r>
            <a:r>
              <a:rPr lang="en-US" dirty="0" err="1"/>
              <a:t>acele</a:t>
            </a:r>
            <a:r>
              <a:rPr lang="en-US" dirty="0"/>
              <a:t> care au la </a:t>
            </a:r>
            <a:r>
              <a:rPr lang="en-US" dirty="0" err="1"/>
              <a:t>sfârșit</a:t>
            </a:r>
            <a:r>
              <a:rPr lang="en-US" dirty="0"/>
              <a:t> </a:t>
            </a:r>
            <a:r>
              <a:rPr lang="en-US" dirty="0" err="1"/>
              <a:t>extensia</a:t>
            </a:r>
            <a:r>
              <a:rPr lang="en-US" dirty="0"/>
              <a:t> </a:t>
            </a:r>
            <a:r>
              <a:rPr lang="en-US" dirty="0" err="1"/>
              <a:t>de".exe</a:t>
            </a:r>
            <a:r>
              <a:rPr lang="en-US" dirty="0"/>
              <a:t>". </a:t>
            </a:r>
          </a:p>
          <a:p>
            <a:r>
              <a:rPr lang="en-US" dirty="0"/>
              <a:t> </a:t>
            </a:r>
            <a:r>
              <a:rPr lang="en-US" dirty="0" err="1"/>
              <a:t>În</a:t>
            </a:r>
            <a:r>
              <a:rPr lang="en-US" dirty="0"/>
              <a:t> </a:t>
            </a:r>
            <a:r>
              <a:rPr lang="en-US" dirty="0" err="1"/>
              <a:t>cazul</a:t>
            </a:r>
            <a:r>
              <a:rPr lang="en-US" dirty="0"/>
              <a:t> </a:t>
            </a:r>
            <a:r>
              <a:rPr lang="en-US" dirty="0" err="1"/>
              <a:t>în</a:t>
            </a:r>
            <a:r>
              <a:rPr lang="en-US" dirty="0"/>
              <a:t> care </a:t>
            </a:r>
            <a:r>
              <a:rPr lang="en-US" dirty="0" err="1"/>
              <a:t>dvs</a:t>
            </a:r>
            <a:r>
              <a:rPr lang="en-US" dirty="0"/>
              <a:t>. </a:t>
            </a:r>
            <a:r>
              <a:rPr lang="en-US" dirty="0" err="1"/>
              <a:t>totuși</a:t>
            </a:r>
            <a:r>
              <a:rPr lang="en-US" dirty="0"/>
              <a:t> </a:t>
            </a:r>
            <a:r>
              <a:rPr lang="en-US" dirty="0" err="1"/>
              <a:t>doriți</a:t>
            </a:r>
            <a:r>
              <a:rPr lang="en-US" dirty="0"/>
              <a:t> </a:t>
            </a:r>
            <a:r>
              <a:rPr lang="en-US" dirty="0" err="1"/>
              <a:t>să</a:t>
            </a:r>
            <a:r>
              <a:rPr lang="en-US" dirty="0"/>
              <a:t> </a:t>
            </a:r>
            <a:r>
              <a:rPr lang="en-US" dirty="0" err="1"/>
              <a:t>deschideți</a:t>
            </a:r>
            <a:r>
              <a:rPr lang="en-US" dirty="0"/>
              <a:t> </a:t>
            </a:r>
            <a:r>
              <a:rPr lang="en-US" dirty="0" err="1"/>
              <a:t>documentul</a:t>
            </a:r>
            <a:r>
              <a:rPr lang="en-US" dirty="0"/>
              <a:t> PDF </a:t>
            </a:r>
            <a:r>
              <a:rPr lang="en-US" dirty="0" err="1"/>
              <a:t>sau</a:t>
            </a:r>
            <a:r>
              <a:rPr lang="en-US" dirty="0"/>
              <a:t> Word: </a:t>
            </a:r>
            <a:r>
              <a:rPr lang="en-US" dirty="0">
                <a:cs typeface="Calibri"/>
              </a:rPr>
              <a:t>â</a:t>
            </a:r>
          </a:p>
          <a:p>
            <a:r>
              <a:rPr lang="en-US" dirty="0" err="1"/>
              <a:t>Pentru</a:t>
            </a:r>
            <a:r>
              <a:rPr lang="en-US" dirty="0"/>
              <a:t> </a:t>
            </a:r>
            <a:r>
              <a:rPr lang="en-US" dirty="0" err="1"/>
              <a:t>verificarea</a:t>
            </a:r>
            <a:r>
              <a:rPr lang="en-US" dirty="0"/>
              <a:t> </a:t>
            </a:r>
            <a:r>
              <a:rPr lang="en-US" dirty="0" err="1"/>
              <a:t>unui</a:t>
            </a:r>
            <a:r>
              <a:rPr lang="en-US" dirty="0"/>
              <a:t> </a:t>
            </a:r>
            <a:r>
              <a:rPr lang="en-US" dirty="0" err="1"/>
              <a:t>fișier</a:t>
            </a:r>
            <a:r>
              <a:rPr lang="en-US" dirty="0"/>
              <a:t> suspect </a:t>
            </a:r>
            <a:r>
              <a:rPr lang="en-US" dirty="0" err="1"/>
              <a:t>încărcați</a:t>
            </a:r>
            <a:r>
              <a:rPr lang="en-US" dirty="0"/>
              <a:t> </a:t>
            </a:r>
            <a:r>
              <a:rPr lang="en-US" dirty="0" err="1"/>
              <a:t>acesta</a:t>
            </a:r>
            <a:r>
              <a:rPr lang="en-US" dirty="0"/>
              <a:t> pe site-ul online de </a:t>
            </a:r>
            <a:r>
              <a:rPr lang="en-US" dirty="0" err="1"/>
              <a:t>verificare</a:t>
            </a:r>
            <a:r>
              <a:rPr lang="en-US" dirty="0"/>
              <a:t> https://www.virustotal.com/ </a:t>
            </a:r>
            <a:endParaRPr lang="en-US" dirty="0">
              <a:cs typeface="Calibri"/>
            </a:endParaRPr>
          </a:p>
          <a:p>
            <a:endParaRPr lang="en-US" dirty="0">
              <a:cs typeface="Calibri"/>
            </a:endParaRPr>
          </a:p>
        </p:txBody>
      </p:sp>
    </p:spTree>
    <p:extLst>
      <p:ext uri="{BB962C8B-B14F-4D97-AF65-F5344CB8AC3E}">
        <p14:creationId xmlns:p14="http://schemas.microsoft.com/office/powerpoint/2010/main" val="533254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Прямоугольник 8">
            <a:extLst>
              <a:ext uri="{FF2B5EF4-FFF2-40B4-BE49-F238E27FC236}">
                <a16:creationId xmlns:a16="http://schemas.microsoft.com/office/drawing/2014/main" id="{1BC98518-3975-432C-8BDB-695A9280A1F1}"/>
              </a:ext>
            </a:extLst>
          </p:cNvPr>
          <p:cNvSpPr/>
          <p:nvPr/>
        </p:nvSpPr>
        <p:spPr>
          <a:xfrm>
            <a:off x="2076809" y="2001328"/>
            <a:ext cx="1798607" cy="2219145"/>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3" name="Объект 2">
            <a:extLst>
              <a:ext uri="{FF2B5EF4-FFF2-40B4-BE49-F238E27FC236}">
                <a16:creationId xmlns:a16="http://schemas.microsoft.com/office/drawing/2014/main" id="{21B46209-B2D0-4B57-B902-1D1E4A00824D}"/>
              </a:ext>
            </a:extLst>
          </p:cNvPr>
          <p:cNvSpPr>
            <a:spLocks noGrp="1"/>
          </p:cNvSpPr>
          <p:nvPr>
            <p:ph idx="1"/>
          </p:nvPr>
        </p:nvSpPr>
        <p:spPr>
          <a:xfrm>
            <a:off x="1797932" y="1036814"/>
            <a:ext cx="7271023" cy="966269"/>
          </a:xfrm>
        </p:spPr>
        <p:txBody>
          <a:bodyPr vert="horz" lIns="91440" tIns="45720" rIns="91440" bIns="45720" rtlCol="0" anchor="t">
            <a:normAutofit/>
          </a:bodyPr>
          <a:lstStyle/>
          <a:p>
            <a:pPr marL="0" indent="0">
              <a:buNone/>
            </a:pPr>
            <a:r>
              <a:rPr lang="ru-RU" dirty="0">
                <a:cs typeface="Calibri"/>
              </a:rPr>
              <a:t>2. </a:t>
            </a:r>
            <a:r>
              <a:rPr lang="ru-RU" dirty="0" err="1">
                <a:cs typeface="Calibri"/>
              </a:rPr>
              <a:t>Foloseşte</a:t>
            </a:r>
            <a:r>
              <a:rPr lang="ru-RU" dirty="0">
                <a:cs typeface="Calibri"/>
              </a:rPr>
              <a:t> o </a:t>
            </a:r>
            <a:r>
              <a:rPr lang="ru-RU" dirty="0" err="1">
                <a:cs typeface="Calibri"/>
              </a:rPr>
              <a:t>soluţie</a:t>
            </a:r>
            <a:r>
              <a:rPr lang="ru-RU" dirty="0">
                <a:cs typeface="Calibri"/>
              </a:rPr>
              <a:t> </a:t>
            </a:r>
            <a:r>
              <a:rPr lang="ru-RU" dirty="0" err="1">
                <a:cs typeface="Calibri"/>
              </a:rPr>
              <a:t>antivirus</a:t>
            </a:r>
            <a:r>
              <a:rPr lang="ru-RU" dirty="0">
                <a:cs typeface="Calibri"/>
              </a:rPr>
              <a:t> </a:t>
            </a:r>
            <a:r>
              <a:rPr lang="ru-RU" dirty="0" err="1">
                <a:cs typeface="Calibri"/>
              </a:rPr>
              <a:t>actualizată</a:t>
            </a:r>
            <a:r>
              <a:rPr lang="ru-RU" dirty="0">
                <a:cs typeface="Calibri"/>
              </a:rPr>
              <a:t> </a:t>
            </a:r>
            <a:r>
              <a:rPr lang="ru-RU" dirty="0" err="1">
                <a:cs typeface="Calibri"/>
              </a:rPr>
              <a:t>zilnic</a:t>
            </a:r>
            <a:r>
              <a:rPr lang="ru-RU" dirty="0">
                <a:cs typeface="Calibri"/>
              </a:rPr>
              <a:t>. </a:t>
            </a:r>
            <a:endParaRPr lang="ru-RU">
              <a:cs typeface="Calibri"/>
            </a:endParaRPr>
          </a:p>
        </p:txBody>
      </p:sp>
      <p:sp>
        <p:nvSpPr>
          <p:cNvPr id="5" name="Title 3">
            <a:extLst>
              <a:ext uri="{FF2B5EF4-FFF2-40B4-BE49-F238E27FC236}">
                <a16:creationId xmlns:a16="http://schemas.microsoft.com/office/drawing/2014/main" id="{F614D686-0CEA-4F91-8905-7E6F48AECC4F}"/>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6" name="Рисунок 6">
            <a:extLst>
              <a:ext uri="{FF2B5EF4-FFF2-40B4-BE49-F238E27FC236}">
                <a16:creationId xmlns:a16="http://schemas.microsoft.com/office/drawing/2014/main" id="{386144C4-73CA-4860-AB78-82CB7A7A3FD6}"/>
              </a:ext>
            </a:extLst>
          </p:cNvPr>
          <p:cNvPicPr>
            <a:picLocks noChangeAspect="1"/>
          </p:cNvPicPr>
          <p:nvPr/>
        </p:nvPicPr>
        <p:blipFill>
          <a:blip r:embed="rId2"/>
          <a:stretch>
            <a:fillRect/>
          </a:stretch>
        </p:blipFill>
        <p:spPr>
          <a:xfrm>
            <a:off x="4084608" y="1711265"/>
            <a:ext cx="4684143" cy="3122762"/>
          </a:xfrm>
          <a:prstGeom prst="rect">
            <a:avLst/>
          </a:prstGeom>
        </p:spPr>
      </p:pic>
      <p:sp>
        <p:nvSpPr>
          <p:cNvPr id="8" name="TextBox 7">
            <a:extLst>
              <a:ext uri="{FF2B5EF4-FFF2-40B4-BE49-F238E27FC236}">
                <a16:creationId xmlns:a16="http://schemas.microsoft.com/office/drawing/2014/main" id="{ADEA70A3-4042-444B-BB37-B2659800358D}"/>
              </a:ext>
            </a:extLst>
          </p:cNvPr>
          <p:cNvSpPr txBox="1"/>
          <p:nvPr/>
        </p:nvSpPr>
        <p:spPr>
          <a:xfrm>
            <a:off x="2078965" y="2003484"/>
            <a:ext cx="1805078" cy="23083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solidFill>
                  <a:schemeClr val="bg1"/>
                </a:solidFill>
                <a:highlight>
                  <a:srgbClr val="FF0000"/>
                </a:highlight>
                <a:cs typeface="Calibri"/>
              </a:rPr>
              <a:t>Efectuează</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scanări</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periodice</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ale</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sistemului</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pentru</a:t>
            </a:r>
            <a:r>
              <a:rPr lang="ru-RU" b="1" dirty="0">
                <a:solidFill>
                  <a:schemeClr val="bg1"/>
                </a:solidFill>
                <a:highlight>
                  <a:srgbClr val="FF0000"/>
                </a:highlight>
                <a:cs typeface="Calibri"/>
              </a:rPr>
              <a:t> a </a:t>
            </a:r>
            <a:r>
              <a:rPr lang="ru-RU" b="1" dirty="0" err="1">
                <a:solidFill>
                  <a:schemeClr val="bg1"/>
                </a:solidFill>
                <a:highlight>
                  <a:srgbClr val="FF0000"/>
                </a:highlight>
                <a:cs typeface="Calibri"/>
              </a:rPr>
              <a:t>identifica</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posibile</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fişiere</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cu</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potenţial</a:t>
            </a:r>
            <a:r>
              <a:rPr lang="ru-RU" b="1" dirty="0">
                <a:solidFill>
                  <a:schemeClr val="bg1"/>
                </a:solidFill>
                <a:highlight>
                  <a:srgbClr val="FF0000"/>
                </a:highlight>
                <a:cs typeface="Calibri"/>
              </a:rPr>
              <a:t> </a:t>
            </a:r>
            <a:r>
              <a:rPr lang="ru-RU" b="1" dirty="0" err="1">
                <a:solidFill>
                  <a:schemeClr val="bg1"/>
                </a:solidFill>
                <a:highlight>
                  <a:srgbClr val="FF0000"/>
                </a:highlight>
                <a:cs typeface="Calibri"/>
              </a:rPr>
              <a:t>maliţios</a:t>
            </a:r>
            <a:r>
              <a:rPr lang="ru-RU" b="1" dirty="0">
                <a:solidFill>
                  <a:schemeClr val="bg1"/>
                </a:solidFill>
                <a:highlight>
                  <a:srgbClr val="FF0000"/>
                </a:highlight>
                <a:cs typeface="Calibri"/>
              </a:rPr>
              <a:t>.</a:t>
            </a:r>
            <a:endParaRPr lang="ru-RU" b="1" dirty="0">
              <a:solidFill>
                <a:schemeClr val="bg1"/>
              </a:solidFill>
              <a:highlight>
                <a:srgbClr val="FF0000"/>
              </a:highlight>
            </a:endParaRPr>
          </a:p>
        </p:txBody>
      </p:sp>
    </p:spTree>
    <p:extLst>
      <p:ext uri="{BB962C8B-B14F-4D97-AF65-F5344CB8AC3E}">
        <p14:creationId xmlns:p14="http://schemas.microsoft.com/office/powerpoint/2010/main" val="37540801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968E7-0610-450A-A579-745B8997A4F4}"/>
              </a:ext>
            </a:extLst>
          </p:cNvPr>
          <p:cNvSpPr>
            <a:spLocks noGrp="1"/>
          </p:cNvSpPr>
          <p:nvPr>
            <p:ph type="title"/>
          </p:nvPr>
        </p:nvSpPr>
        <p:spPr>
          <a:xfrm>
            <a:off x="901852" y="291958"/>
            <a:ext cx="8246070" cy="739290"/>
          </a:xfrm>
        </p:spPr>
        <p:txBody>
          <a:bodyPr>
            <a:normAutofit fontScale="90000"/>
          </a:bodyPr>
          <a:lstStyle/>
          <a:p>
            <a:r>
              <a:rPr lang="en-US" dirty="0" err="1">
                <a:cs typeface="Calibri"/>
              </a:rPr>
              <a:t>Securitatea</a:t>
            </a:r>
            <a:r>
              <a:rPr lang="en-US" dirty="0">
                <a:cs typeface="Calibri"/>
              </a:rPr>
              <a:t> </a:t>
            </a:r>
            <a:r>
              <a:rPr lang="en-US" dirty="0" err="1">
                <a:cs typeface="Calibri"/>
              </a:rPr>
              <a:t>informațiilor</a:t>
            </a:r>
            <a:br>
              <a:rPr lang="en-US" dirty="0">
                <a:cs typeface="Calibri"/>
              </a:rPr>
            </a:br>
            <a:r>
              <a:rPr lang="en-US" dirty="0">
                <a:cs typeface="Calibri"/>
              </a:rPr>
              <a:t>(</a:t>
            </a:r>
            <a:r>
              <a:rPr lang="en-US" dirty="0" err="1">
                <a:cs typeface="Calibri"/>
              </a:rPr>
              <a:t>Prevenire</a:t>
            </a:r>
            <a:r>
              <a:rPr lang="en-US" dirty="0">
                <a:cs typeface="Calibri"/>
              </a:rPr>
              <a:t>)</a:t>
            </a:r>
            <a:endParaRPr lang="ru-RU" dirty="0" err="1"/>
          </a:p>
        </p:txBody>
      </p:sp>
      <p:sp>
        <p:nvSpPr>
          <p:cNvPr id="3" name="Объект 2">
            <a:extLst>
              <a:ext uri="{FF2B5EF4-FFF2-40B4-BE49-F238E27FC236}">
                <a16:creationId xmlns:a16="http://schemas.microsoft.com/office/drawing/2014/main" id="{CE635896-6540-46B2-BDA4-42C676ADAF7C}"/>
              </a:ext>
            </a:extLst>
          </p:cNvPr>
          <p:cNvSpPr>
            <a:spLocks noGrp="1"/>
          </p:cNvSpPr>
          <p:nvPr>
            <p:ph idx="1"/>
          </p:nvPr>
        </p:nvSpPr>
        <p:spPr/>
        <p:txBody>
          <a:bodyPr vert="horz" lIns="91440" tIns="45720" rIns="91440" bIns="45720" rtlCol="0" anchor="t">
            <a:normAutofit fontScale="77500" lnSpcReduction="20000"/>
          </a:bodyPr>
          <a:lstStyle/>
          <a:p>
            <a:pPr>
              <a:buNone/>
            </a:pPr>
            <a:r>
              <a:rPr lang="ru-RU" sz="3100" b="1" u="sng" dirty="0" err="1">
                <a:cs typeface="Calibri"/>
              </a:rPr>
              <a:t>În</a:t>
            </a:r>
            <a:r>
              <a:rPr lang="ru-RU" sz="3100" b="1" u="sng" dirty="0">
                <a:cs typeface="Calibri"/>
              </a:rPr>
              <a:t> </a:t>
            </a:r>
            <a:r>
              <a:rPr lang="ru-RU" sz="3100" b="1" u="sng" dirty="0" err="1">
                <a:cs typeface="Calibri"/>
              </a:rPr>
              <a:t>timpul</a:t>
            </a:r>
            <a:r>
              <a:rPr lang="ru-RU" sz="3100" b="1" u="sng" dirty="0">
                <a:cs typeface="Calibri"/>
              </a:rPr>
              <a:t> </a:t>
            </a:r>
            <a:r>
              <a:rPr lang="ru-RU" sz="3100" b="1" u="sng" dirty="0" err="1">
                <a:cs typeface="Calibri"/>
              </a:rPr>
              <a:t>activităţii</a:t>
            </a:r>
            <a:r>
              <a:rPr lang="ru-RU" sz="3100" b="1" u="sng" dirty="0">
                <a:cs typeface="Calibri"/>
              </a:rPr>
              <a:t> </a:t>
            </a:r>
            <a:r>
              <a:rPr lang="ru-RU" sz="3100" b="1" u="sng" dirty="0" err="1">
                <a:cs typeface="Calibri"/>
              </a:rPr>
              <a:t>de</a:t>
            </a:r>
            <a:r>
              <a:rPr lang="ru-RU" sz="3100" b="1" u="sng" dirty="0">
                <a:cs typeface="Calibri"/>
              </a:rPr>
              <a:t> </a:t>
            </a:r>
            <a:r>
              <a:rPr lang="ru-RU" sz="3100" b="1" u="sng" dirty="0" err="1">
                <a:cs typeface="Calibri"/>
              </a:rPr>
              <a:t>lucru</a:t>
            </a:r>
            <a:r>
              <a:rPr lang="ru-RU" sz="3100" b="1" u="sng" dirty="0">
                <a:cs typeface="Calibri"/>
              </a:rPr>
              <a:t> </a:t>
            </a:r>
            <a:r>
              <a:rPr lang="ru-RU" sz="3100" b="1" u="sng" dirty="0" err="1">
                <a:cs typeface="Calibri"/>
              </a:rPr>
              <a:t>zilnice</a:t>
            </a:r>
            <a:r>
              <a:rPr lang="ru-RU" sz="3100" b="1" u="sng" dirty="0">
                <a:cs typeface="Calibri"/>
              </a:rPr>
              <a:t>: </a:t>
            </a:r>
          </a:p>
          <a:p>
            <a:pPr>
              <a:buNone/>
            </a:pPr>
            <a:r>
              <a:rPr lang="ru-RU" dirty="0">
                <a:cs typeface="Calibri"/>
              </a:rPr>
              <a:t> </a:t>
            </a:r>
            <a:r>
              <a:rPr lang="ru-RU" dirty="0" err="1">
                <a:cs typeface="Calibri"/>
              </a:rPr>
              <a:t>fiţi</a:t>
            </a:r>
            <a:r>
              <a:rPr lang="ru-RU" dirty="0">
                <a:cs typeface="Calibri"/>
              </a:rPr>
              <a:t> </a:t>
            </a:r>
            <a:r>
              <a:rPr lang="ru-RU" dirty="0" err="1">
                <a:cs typeface="Calibri"/>
              </a:rPr>
              <a:t>precauţi</a:t>
            </a:r>
            <a:r>
              <a:rPr lang="ru-RU" dirty="0">
                <a:cs typeface="Calibri"/>
              </a:rPr>
              <a:t> </a:t>
            </a:r>
            <a:r>
              <a:rPr lang="ru-RU" dirty="0" err="1">
                <a:cs typeface="Calibri"/>
              </a:rPr>
              <a:t>referitor</a:t>
            </a:r>
            <a:r>
              <a:rPr lang="ru-RU" dirty="0">
                <a:cs typeface="Calibri"/>
              </a:rPr>
              <a:t> </a:t>
            </a:r>
            <a:r>
              <a:rPr lang="ru-RU" dirty="0" err="1">
                <a:cs typeface="Calibri"/>
              </a:rPr>
              <a:t>la</a:t>
            </a:r>
            <a:r>
              <a:rPr lang="ru-RU" dirty="0">
                <a:cs typeface="Calibri"/>
              </a:rPr>
              <a:t> </a:t>
            </a:r>
            <a:r>
              <a:rPr lang="ru-RU" dirty="0" err="1">
                <a:cs typeface="Calibri"/>
              </a:rPr>
              <a:t>apelurile</a:t>
            </a:r>
            <a:r>
              <a:rPr lang="ru-RU" dirty="0">
                <a:cs typeface="Calibri"/>
              </a:rPr>
              <a:t> </a:t>
            </a:r>
            <a:r>
              <a:rPr lang="ru-RU" dirty="0" err="1">
                <a:cs typeface="Calibri"/>
              </a:rPr>
              <a:t>telefonice</a:t>
            </a:r>
            <a:r>
              <a:rPr lang="ru-RU" dirty="0">
                <a:cs typeface="Calibri"/>
              </a:rPr>
              <a:t> </a:t>
            </a:r>
            <a:r>
              <a:rPr lang="ru-RU" dirty="0" err="1">
                <a:cs typeface="Calibri"/>
              </a:rPr>
              <a:t>nesolicitate</a:t>
            </a:r>
            <a:r>
              <a:rPr lang="ru-RU" dirty="0">
                <a:cs typeface="Calibri"/>
              </a:rPr>
              <a:t>, </a:t>
            </a:r>
            <a:r>
              <a:rPr lang="ru-RU" dirty="0" err="1">
                <a:cs typeface="Calibri"/>
              </a:rPr>
              <a:t>vizite</a:t>
            </a:r>
            <a:r>
              <a:rPr lang="ru-RU" dirty="0">
                <a:cs typeface="Calibri"/>
              </a:rPr>
              <a:t>, </a:t>
            </a:r>
            <a:r>
              <a:rPr lang="ru-RU" dirty="0" err="1">
                <a:cs typeface="Calibri"/>
              </a:rPr>
              <a:t>sau</a:t>
            </a:r>
            <a:r>
              <a:rPr lang="ru-RU" dirty="0">
                <a:cs typeface="Calibri"/>
              </a:rPr>
              <a:t> </a:t>
            </a:r>
            <a:r>
              <a:rPr lang="ru-RU" dirty="0" err="1">
                <a:cs typeface="Calibri"/>
              </a:rPr>
              <a:t>emailuri</a:t>
            </a:r>
            <a:r>
              <a:rPr lang="ru-RU" dirty="0">
                <a:cs typeface="Calibri"/>
              </a:rPr>
              <a:t> </a:t>
            </a:r>
            <a:r>
              <a:rPr lang="ru-RU" dirty="0" err="1">
                <a:cs typeface="Calibri"/>
              </a:rPr>
              <a:t>de</a:t>
            </a:r>
            <a:r>
              <a:rPr lang="ru-RU" dirty="0">
                <a:cs typeface="Calibri"/>
              </a:rPr>
              <a:t> </a:t>
            </a:r>
            <a:r>
              <a:rPr lang="ru-RU" dirty="0" err="1">
                <a:cs typeface="Calibri"/>
              </a:rPr>
              <a:t>la</a:t>
            </a:r>
            <a:r>
              <a:rPr lang="ru-RU" dirty="0">
                <a:cs typeface="Calibri"/>
              </a:rPr>
              <a:t> </a:t>
            </a:r>
            <a:r>
              <a:rPr lang="ru-RU" dirty="0" err="1">
                <a:cs typeface="Calibri"/>
              </a:rPr>
              <a:t>persoane</a:t>
            </a:r>
            <a:r>
              <a:rPr lang="ru-RU" dirty="0">
                <a:cs typeface="Calibri"/>
              </a:rPr>
              <a:t> </a:t>
            </a:r>
            <a:r>
              <a:rPr lang="ru-RU" dirty="0" err="1">
                <a:cs typeface="Calibri"/>
              </a:rPr>
              <a:t>care</a:t>
            </a:r>
            <a:r>
              <a:rPr lang="ru-RU" dirty="0">
                <a:cs typeface="Calibri"/>
              </a:rPr>
              <a:t> </a:t>
            </a:r>
            <a:r>
              <a:rPr lang="ru-RU" dirty="0" err="1">
                <a:cs typeface="Calibri"/>
              </a:rPr>
              <a:t>solicită</a:t>
            </a:r>
            <a:r>
              <a:rPr lang="ru-RU" dirty="0">
                <a:cs typeface="Calibri"/>
              </a:rPr>
              <a:t> </a:t>
            </a:r>
            <a:r>
              <a:rPr lang="ru-RU" dirty="0" err="1">
                <a:cs typeface="Calibri"/>
              </a:rPr>
              <a:t>informaţii</a:t>
            </a:r>
            <a:r>
              <a:rPr lang="ru-RU" dirty="0">
                <a:cs typeface="Calibri"/>
              </a:rPr>
              <a:t> </a:t>
            </a:r>
            <a:r>
              <a:rPr lang="ru-RU" dirty="0" err="1">
                <a:cs typeface="Calibri"/>
              </a:rPr>
              <a:t>despre</a:t>
            </a:r>
            <a:r>
              <a:rPr lang="ru-RU" dirty="0">
                <a:cs typeface="Calibri"/>
              </a:rPr>
              <a:t> </a:t>
            </a:r>
            <a:r>
              <a:rPr lang="ru-RU" dirty="0" err="1">
                <a:cs typeface="Calibri"/>
              </a:rPr>
              <a:t>angajaţi</a:t>
            </a:r>
            <a:r>
              <a:rPr lang="ru-RU" dirty="0">
                <a:cs typeface="Calibri"/>
              </a:rPr>
              <a:t> </a:t>
            </a:r>
            <a:r>
              <a:rPr lang="ru-RU" dirty="0" err="1">
                <a:cs typeface="Calibri"/>
              </a:rPr>
              <a:t>sau</a:t>
            </a:r>
            <a:r>
              <a:rPr lang="ru-RU" dirty="0">
                <a:cs typeface="Calibri"/>
              </a:rPr>
              <a:t> </a:t>
            </a:r>
            <a:r>
              <a:rPr lang="ru-RU" dirty="0" err="1">
                <a:cs typeface="Calibri"/>
              </a:rPr>
              <a:t>companie</a:t>
            </a:r>
            <a:r>
              <a:rPr lang="ru-RU" dirty="0">
                <a:cs typeface="Calibri"/>
              </a:rPr>
              <a:t>. </a:t>
            </a:r>
            <a:r>
              <a:rPr lang="ru-RU" dirty="0" err="1">
                <a:cs typeface="Calibri"/>
              </a:rPr>
              <a:t>În</a:t>
            </a:r>
            <a:r>
              <a:rPr lang="ru-RU" dirty="0">
                <a:cs typeface="Calibri"/>
              </a:rPr>
              <a:t> </a:t>
            </a:r>
            <a:r>
              <a:rPr lang="ru-RU" dirty="0" err="1">
                <a:cs typeface="Calibri"/>
              </a:rPr>
              <a:t>cazul</a:t>
            </a:r>
            <a:r>
              <a:rPr lang="ru-RU" dirty="0">
                <a:cs typeface="Calibri"/>
              </a:rPr>
              <a:t> </a:t>
            </a:r>
            <a:r>
              <a:rPr lang="ru-RU" dirty="0" err="1">
                <a:cs typeface="Calibri"/>
              </a:rPr>
              <a:t>în</a:t>
            </a:r>
            <a:r>
              <a:rPr lang="ru-RU" dirty="0">
                <a:cs typeface="Calibri"/>
              </a:rPr>
              <a:t> </a:t>
            </a:r>
            <a:r>
              <a:rPr lang="ru-RU" dirty="0" err="1">
                <a:cs typeface="Calibri"/>
              </a:rPr>
              <a:t>care</a:t>
            </a:r>
            <a:r>
              <a:rPr lang="ru-RU" dirty="0">
                <a:cs typeface="Calibri"/>
              </a:rPr>
              <a:t> o </a:t>
            </a:r>
            <a:r>
              <a:rPr lang="ru-RU" dirty="0" err="1">
                <a:cs typeface="Calibri"/>
              </a:rPr>
              <a:t>persoană</a:t>
            </a:r>
            <a:r>
              <a:rPr lang="ru-RU" dirty="0">
                <a:cs typeface="Calibri"/>
              </a:rPr>
              <a:t> </a:t>
            </a:r>
            <a:r>
              <a:rPr lang="ru-RU" dirty="0" err="1">
                <a:cs typeface="Calibri"/>
              </a:rPr>
              <a:t>necunoscută</a:t>
            </a:r>
            <a:r>
              <a:rPr lang="ru-RU" dirty="0">
                <a:cs typeface="Calibri"/>
              </a:rPr>
              <a:t> </a:t>
            </a:r>
            <a:r>
              <a:rPr lang="ru-RU" dirty="0" err="1">
                <a:cs typeface="Calibri"/>
              </a:rPr>
              <a:t>pretinde</a:t>
            </a:r>
            <a:r>
              <a:rPr lang="ru-RU" dirty="0">
                <a:cs typeface="Calibri"/>
              </a:rPr>
              <a:t> a </a:t>
            </a:r>
            <a:r>
              <a:rPr lang="ru-RU" dirty="0" err="1">
                <a:cs typeface="Calibri"/>
              </a:rPr>
              <a:t>fi</a:t>
            </a:r>
            <a:r>
              <a:rPr lang="ru-RU" dirty="0">
                <a:cs typeface="Calibri"/>
              </a:rPr>
              <a:t> </a:t>
            </a:r>
            <a:r>
              <a:rPr lang="ru-RU" dirty="0" err="1">
                <a:cs typeface="Calibri"/>
              </a:rPr>
              <a:t>de</a:t>
            </a:r>
            <a:r>
              <a:rPr lang="ru-RU" dirty="0">
                <a:cs typeface="Calibri"/>
              </a:rPr>
              <a:t> </a:t>
            </a:r>
            <a:r>
              <a:rPr lang="ru-RU" dirty="0" err="1">
                <a:cs typeface="Calibri"/>
              </a:rPr>
              <a:t>la</a:t>
            </a:r>
            <a:r>
              <a:rPr lang="ru-RU" dirty="0">
                <a:cs typeface="Calibri"/>
              </a:rPr>
              <a:t> o </a:t>
            </a:r>
            <a:r>
              <a:rPr lang="ru-RU" dirty="0" err="1">
                <a:cs typeface="Calibri"/>
              </a:rPr>
              <a:t>organizaţie</a:t>
            </a:r>
            <a:r>
              <a:rPr lang="ru-RU" dirty="0">
                <a:cs typeface="Calibri"/>
              </a:rPr>
              <a:t> </a:t>
            </a:r>
            <a:r>
              <a:rPr lang="ru-RU" dirty="0" err="1">
                <a:cs typeface="Calibri"/>
              </a:rPr>
              <a:t>legitimă</a:t>
            </a:r>
            <a:r>
              <a:rPr lang="ru-RU" dirty="0">
                <a:cs typeface="Calibri"/>
              </a:rPr>
              <a:t>, </a:t>
            </a:r>
            <a:r>
              <a:rPr lang="ru-RU" dirty="0" err="1">
                <a:cs typeface="Calibri"/>
              </a:rPr>
              <a:t>încercaţi</a:t>
            </a:r>
            <a:r>
              <a:rPr lang="ru-RU" dirty="0">
                <a:cs typeface="Calibri"/>
              </a:rPr>
              <a:t> </a:t>
            </a:r>
            <a:r>
              <a:rPr lang="ru-RU" dirty="0" err="1">
                <a:cs typeface="Calibri"/>
              </a:rPr>
              <a:t>să</a:t>
            </a:r>
            <a:r>
              <a:rPr lang="ru-RU" dirty="0">
                <a:cs typeface="Calibri"/>
              </a:rPr>
              <a:t> </a:t>
            </a:r>
            <a:r>
              <a:rPr lang="ru-RU" dirty="0" err="1">
                <a:cs typeface="Calibri"/>
              </a:rPr>
              <a:t>verificaţi</a:t>
            </a:r>
            <a:r>
              <a:rPr lang="ru-RU" dirty="0">
                <a:cs typeface="Calibri"/>
              </a:rPr>
              <a:t> </a:t>
            </a:r>
            <a:r>
              <a:rPr lang="ru-RU" dirty="0" err="1">
                <a:cs typeface="Calibri"/>
              </a:rPr>
              <a:t>identitatea</a:t>
            </a:r>
            <a:r>
              <a:rPr lang="ru-RU" dirty="0">
                <a:cs typeface="Calibri"/>
              </a:rPr>
              <a:t> </a:t>
            </a:r>
            <a:r>
              <a:rPr lang="ru-RU" dirty="0" err="1">
                <a:cs typeface="Calibri"/>
              </a:rPr>
              <a:t>acestuia</a:t>
            </a:r>
            <a:r>
              <a:rPr lang="ru-RU" dirty="0">
                <a:cs typeface="Calibri"/>
              </a:rPr>
              <a:t>, </a:t>
            </a:r>
            <a:r>
              <a:rPr lang="ru-RU" dirty="0" err="1">
                <a:cs typeface="Calibri"/>
              </a:rPr>
              <a:t>în</a:t>
            </a:r>
            <a:r>
              <a:rPr lang="ru-RU" dirty="0">
                <a:cs typeface="Calibri"/>
              </a:rPr>
              <a:t> </a:t>
            </a:r>
            <a:r>
              <a:rPr lang="ru-RU" dirty="0" err="1">
                <a:cs typeface="Calibri"/>
              </a:rPr>
              <a:t>raport</a:t>
            </a:r>
            <a:r>
              <a:rPr lang="ru-RU" dirty="0">
                <a:cs typeface="Calibri"/>
              </a:rPr>
              <a:t> </a:t>
            </a:r>
            <a:r>
              <a:rPr lang="ru-RU" dirty="0" err="1">
                <a:cs typeface="Calibri"/>
              </a:rPr>
              <a:t>cu</a:t>
            </a:r>
            <a:r>
              <a:rPr lang="ru-RU" dirty="0">
                <a:cs typeface="Calibri"/>
              </a:rPr>
              <a:t> </a:t>
            </a:r>
            <a:r>
              <a:rPr lang="ru-RU" dirty="0" err="1">
                <a:cs typeface="Calibri"/>
              </a:rPr>
              <a:t>organizaţia</a:t>
            </a:r>
            <a:r>
              <a:rPr lang="ru-RU" dirty="0">
                <a:cs typeface="Calibri"/>
              </a:rPr>
              <a:t> </a:t>
            </a:r>
            <a:r>
              <a:rPr lang="ru-RU" dirty="0" err="1">
                <a:cs typeface="Calibri"/>
              </a:rPr>
              <a:t>respectivă</a:t>
            </a:r>
            <a:r>
              <a:rPr lang="ru-RU" dirty="0">
                <a:cs typeface="Calibri"/>
              </a:rPr>
              <a:t>; </a:t>
            </a:r>
          </a:p>
          <a:p>
            <a:pPr>
              <a:buNone/>
            </a:pPr>
            <a:r>
              <a:rPr lang="ru-RU" dirty="0">
                <a:cs typeface="Calibri"/>
              </a:rPr>
              <a:t> </a:t>
            </a:r>
            <a:r>
              <a:rPr lang="ru-RU" dirty="0" err="1">
                <a:cs typeface="Calibri"/>
              </a:rPr>
              <a:t>nu</a:t>
            </a:r>
            <a:r>
              <a:rPr lang="ru-RU" dirty="0">
                <a:cs typeface="Calibri"/>
              </a:rPr>
              <a:t> </a:t>
            </a:r>
            <a:r>
              <a:rPr lang="ru-RU" dirty="0" err="1">
                <a:cs typeface="Calibri"/>
              </a:rPr>
              <a:t>oferiţi</a:t>
            </a:r>
            <a:r>
              <a:rPr lang="ru-RU" dirty="0">
                <a:cs typeface="Calibri"/>
              </a:rPr>
              <a:t> </a:t>
            </a:r>
            <a:r>
              <a:rPr lang="ru-RU" dirty="0" err="1">
                <a:cs typeface="Calibri"/>
              </a:rPr>
              <a:t>informaţii</a:t>
            </a:r>
            <a:r>
              <a:rPr lang="ru-RU" dirty="0">
                <a:cs typeface="Calibri"/>
              </a:rPr>
              <a:t> </a:t>
            </a:r>
            <a:r>
              <a:rPr lang="ru-RU" dirty="0" err="1">
                <a:cs typeface="Calibri"/>
              </a:rPr>
              <a:t>personale</a:t>
            </a:r>
            <a:r>
              <a:rPr lang="ru-RU" dirty="0">
                <a:cs typeface="Calibri"/>
              </a:rPr>
              <a:t> </a:t>
            </a:r>
            <a:r>
              <a:rPr lang="ru-RU" dirty="0" err="1">
                <a:cs typeface="Calibri"/>
              </a:rPr>
              <a:t>sau</a:t>
            </a:r>
            <a:r>
              <a:rPr lang="ru-RU" dirty="0">
                <a:cs typeface="Calibri"/>
              </a:rPr>
              <a:t> </a:t>
            </a:r>
            <a:r>
              <a:rPr lang="ru-RU" dirty="0" err="1">
                <a:cs typeface="Calibri"/>
              </a:rPr>
              <a:t>informaţii</a:t>
            </a:r>
            <a:r>
              <a:rPr lang="ru-RU" dirty="0">
                <a:cs typeface="Calibri"/>
              </a:rPr>
              <a:t> </a:t>
            </a:r>
            <a:r>
              <a:rPr lang="ru-RU" dirty="0" err="1">
                <a:cs typeface="Calibri"/>
              </a:rPr>
              <a:t>despre</a:t>
            </a:r>
            <a:r>
              <a:rPr lang="ru-RU" dirty="0">
                <a:cs typeface="Calibri"/>
              </a:rPr>
              <a:t> </a:t>
            </a:r>
            <a:r>
              <a:rPr lang="ru-RU" dirty="0" err="1">
                <a:cs typeface="Calibri"/>
              </a:rPr>
              <a:t>organizaţia</a:t>
            </a:r>
            <a:r>
              <a:rPr lang="ru-RU" dirty="0">
                <a:cs typeface="Calibri"/>
              </a:rPr>
              <a:t> </a:t>
            </a:r>
            <a:r>
              <a:rPr lang="ru-RU" dirty="0" err="1">
                <a:cs typeface="Calibri"/>
              </a:rPr>
              <a:t>dvs</a:t>
            </a:r>
            <a:r>
              <a:rPr lang="ru-RU" dirty="0">
                <a:cs typeface="Calibri"/>
              </a:rPr>
              <a:t>, </a:t>
            </a:r>
            <a:r>
              <a:rPr lang="ru-RU" dirty="0" err="1">
                <a:cs typeface="Calibri"/>
              </a:rPr>
              <a:t>inclusiv</a:t>
            </a:r>
            <a:r>
              <a:rPr lang="ru-RU" dirty="0">
                <a:cs typeface="Calibri"/>
              </a:rPr>
              <a:t> </a:t>
            </a:r>
            <a:r>
              <a:rPr lang="ru-RU" dirty="0" err="1">
                <a:cs typeface="Calibri"/>
              </a:rPr>
              <a:t>structura</a:t>
            </a:r>
            <a:r>
              <a:rPr lang="ru-RU" dirty="0">
                <a:cs typeface="Calibri"/>
              </a:rPr>
              <a:t> </a:t>
            </a:r>
            <a:r>
              <a:rPr lang="ru-RU" dirty="0" err="1">
                <a:cs typeface="Calibri"/>
              </a:rPr>
              <a:t>reţelei</a:t>
            </a:r>
            <a:r>
              <a:rPr lang="ru-RU" dirty="0">
                <a:cs typeface="Calibri"/>
              </a:rPr>
              <a:t> </a:t>
            </a:r>
            <a:r>
              <a:rPr lang="ru-RU" dirty="0" err="1">
                <a:cs typeface="Calibri"/>
              </a:rPr>
              <a:t>sale</a:t>
            </a:r>
            <a:r>
              <a:rPr lang="ru-RU" dirty="0">
                <a:cs typeface="Calibri"/>
              </a:rPr>
              <a:t>, </a:t>
            </a:r>
            <a:r>
              <a:rPr lang="ru-RU" dirty="0" err="1">
                <a:cs typeface="Calibri"/>
              </a:rPr>
              <a:t>dacă</a:t>
            </a:r>
            <a:r>
              <a:rPr lang="ru-RU" dirty="0">
                <a:cs typeface="Calibri"/>
              </a:rPr>
              <a:t> </a:t>
            </a:r>
            <a:r>
              <a:rPr lang="ru-RU" dirty="0" err="1">
                <a:cs typeface="Calibri"/>
              </a:rPr>
              <a:t>nu</a:t>
            </a:r>
            <a:r>
              <a:rPr lang="ru-RU" dirty="0">
                <a:cs typeface="Calibri"/>
              </a:rPr>
              <a:t> </a:t>
            </a:r>
            <a:r>
              <a:rPr lang="ru-RU" dirty="0" err="1">
                <a:cs typeface="Calibri"/>
              </a:rPr>
              <a:t>sunteţi</a:t>
            </a:r>
            <a:r>
              <a:rPr lang="ru-RU" dirty="0">
                <a:cs typeface="Calibri"/>
              </a:rPr>
              <a:t> </a:t>
            </a:r>
            <a:r>
              <a:rPr lang="ru-RU" dirty="0" err="1">
                <a:cs typeface="Calibri"/>
              </a:rPr>
              <a:t>sigur</a:t>
            </a:r>
            <a:r>
              <a:rPr lang="ru-RU" dirty="0">
                <a:cs typeface="Calibri"/>
              </a:rPr>
              <a:t> </a:t>
            </a:r>
            <a:r>
              <a:rPr lang="ru-RU" dirty="0" err="1">
                <a:cs typeface="Calibri"/>
              </a:rPr>
              <a:t>de</a:t>
            </a:r>
            <a:r>
              <a:rPr lang="ru-RU" dirty="0">
                <a:cs typeface="Calibri"/>
              </a:rPr>
              <a:t> </a:t>
            </a:r>
            <a:r>
              <a:rPr lang="ru-RU" dirty="0" err="1">
                <a:cs typeface="Calibri"/>
              </a:rPr>
              <a:t>autoritatea</a:t>
            </a:r>
            <a:r>
              <a:rPr lang="ru-RU" dirty="0">
                <a:cs typeface="Calibri"/>
              </a:rPr>
              <a:t> </a:t>
            </a:r>
            <a:r>
              <a:rPr lang="ru-RU" dirty="0" err="1">
                <a:cs typeface="Calibri"/>
              </a:rPr>
              <a:t>persoanei</a:t>
            </a:r>
            <a:r>
              <a:rPr lang="ru-RU" dirty="0">
                <a:cs typeface="Calibri"/>
              </a:rPr>
              <a:t> </a:t>
            </a:r>
            <a:r>
              <a:rPr lang="ru-RU" dirty="0" err="1">
                <a:cs typeface="Calibri"/>
              </a:rPr>
              <a:t>care</a:t>
            </a:r>
            <a:r>
              <a:rPr lang="ru-RU" dirty="0">
                <a:cs typeface="Calibri"/>
              </a:rPr>
              <a:t> </a:t>
            </a:r>
            <a:r>
              <a:rPr lang="ru-RU" dirty="0" err="1">
                <a:cs typeface="Calibri"/>
              </a:rPr>
              <a:t>solicită</a:t>
            </a:r>
            <a:r>
              <a:rPr lang="ru-RU" dirty="0">
                <a:cs typeface="Calibri"/>
              </a:rPr>
              <a:t> </a:t>
            </a:r>
            <a:r>
              <a:rPr lang="ru-RU" dirty="0" err="1">
                <a:cs typeface="Calibri"/>
              </a:rPr>
              <a:t>informaţiile</a:t>
            </a:r>
            <a:r>
              <a:rPr lang="ru-RU" dirty="0">
                <a:cs typeface="Calibri"/>
              </a:rPr>
              <a:t>;</a:t>
            </a:r>
          </a:p>
          <a:p>
            <a:pPr>
              <a:buNone/>
            </a:pPr>
            <a:r>
              <a:rPr lang="ru-RU" dirty="0">
                <a:cs typeface="Calibri"/>
              </a:rPr>
              <a:t>  </a:t>
            </a:r>
            <a:r>
              <a:rPr lang="ru-RU" dirty="0" err="1">
                <a:cs typeface="Calibri"/>
              </a:rPr>
              <a:t>nu</a:t>
            </a:r>
            <a:r>
              <a:rPr lang="ru-RU" dirty="0">
                <a:cs typeface="Calibri"/>
              </a:rPr>
              <a:t> </a:t>
            </a:r>
            <a:r>
              <a:rPr lang="ru-RU" dirty="0" err="1">
                <a:cs typeface="Calibri"/>
              </a:rPr>
              <a:t>dezvăluiţi</a:t>
            </a:r>
            <a:r>
              <a:rPr lang="ru-RU" dirty="0">
                <a:cs typeface="Calibri"/>
              </a:rPr>
              <a:t> </a:t>
            </a:r>
            <a:r>
              <a:rPr lang="ru-RU" dirty="0" err="1">
                <a:cs typeface="Calibri"/>
              </a:rPr>
              <a:t>informaţii</a:t>
            </a:r>
            <a:r>
              <a:rPr lang="ru-RU" dirty="0">
                <a:cs typeface="Calibri"/>
              </a:rPr>
              <a:t> </a:t>
            </a:r>
            <a:r>
              <a:rPr lang="ru-RU" dirty="0" err="1">
                <a:cs typeface="Calibri"/>
              </a:rPr>
              <a:t>personale</a:t>
            </a:r>
            <a:r>
              <a:rPr lang="ru-RU" dirty="0">
                <a:cs typeface="Calibri"/>
              </a:rPr>
              <a:t> </a:t>
            </a:r>
            <a:r>
              <a:rPr lang="ru-RU" dirty="0" err="1">
                <a:cs typeface="Calibri"/>
              </a:rPr>
              <a:t>sau</a:t>
            </a:r>
            <a:r>
              <a:rPr lang="ru-RU" dirty="0">
                <a:cs typeface="Calibri"/>
              </a:rPr>
              <a:t> </a:t>
            </a:r>
            <a:r>
              <a:rPr lang="ru-RU" dirty="0" err="1">
                <a:cs typeface="Calibri"/>
              </a:rPr>
              <a:t>financiare</a:t>
            </a:r>
            <a:r>
              <a:rPr lang="ru-RU" dirty="0">
                <a:cs typeface="Calibri"/>
              </a:rPr>
              <a:t> </a:t>
            </a:r>
            <a:r>
              <a:rPr lang="ru-RU" dirty="0" err="1">
                <a:cs typeface="Calibri"/>
              </a:rPr>
              <a:t>prin</a:t>
            </a:r>
            <a:r>
              <a:rPr lang="ru-RU" dirty="0">
                <a:cs typeface="Calibri"/>
              </a:rPr>
              <a:t> e-</a:t>
            </a:r>
            <a:r>
              <a:rPr lang="ru-RU" dirty="0" err="1">
                <a:cs typeface="Calibri"/>
              </a:rPr>
              <a:t>mail</a:t>
            </a:r>
            <a:r>
              <a:rPr lang="ru-RU" dirty="0">
                <a:cs typeface="Calibri"/>
              </a:rPr>
              <a:t>;</a:t>
            </a:r>
          </a:p>
          <a:p>
            <a:pPr>
              <a:buNone/>
            </a:pPr>
            <a:r>
              <a:rPr lang="ru-RU" dirty="0">
                <a:cs typeface="Calibri"/>
              </a:rPr>
              <a:t>  </a:t>
            </a:r>
            <a:r>
              <a:rPr lang="ru-RU" dirty="0" err="1">
                <a:cs typeface="Calibri"/>
              </a:rPr>
              <a:t>utilizaţi</a:t>
            </a:r>
            <a:r>
              <a:rPr lang="ru-RU" dirty="0">
                <a:cs typeface="Calibri"/>
              </a:rPr>
              <a:t> </a:t>
            </a:r>
            <a:r>
              <a:rPr lang="ru-RU" dirty="0" err="1">
                <a:cs typeface="Calibri"/>
              </a:rPr>
              <a:t>funcţii</a:t>
            </a:r>
            <a:r>
              <a:rPr lang="ru-RU" dirty="0">
                <a:cs typeface="Calibri"/>
              </a:rPr>
              <a:t> </a:t>
            </a:r>
            <a:r>
              <a:rPr lang="ru-RU" dirty="0" err="1">
                <a:cs typeface="Calibri"/>
              </a:rPr>
              <a:t>anti-phishing</a:t>
            </a:r>
            <a:r>
              <a:rPr lang="ru-RU" dirty="0">
                <a:cs typeface="Calibri"/>
              </a:rPr>
              <a:t> </a:t>
            </a:r>
            <a:r>
              <a:rPr lang="ru-RU" dirty="0" err="1">
                <a:cs typeface="Calibri"/>
              </a:rPr>
              <a:t>oferite</a:t>
            </a:r>
            <a:r>
              <a:rPr lang="ru-RU" dirty="0">
                <a:cs typeface="Calibri"/>
              </a:rPr>
              <a:t> </a:t>
            </a:r>
            <a:r>
              <a:rPr lang="ru-RU" dirty="0" err="1">
                <a:cs typeface="Calibri"/>
              </a:rPr>
              <a:t>de</a:t>
            </a:r>
            <a:r>
              <a:rPr lang="ru-RU" dirty="0">
                <a:cs typeface="Calibri"/>
              </a:rPr>
              <a:t> </a:t>
            </a:r>
            <a:r>
              <a:rPr lang="ru-RU" dirty="0" err="1">
                <a:cs typeface="Calibri"/>
              </a:rPr>
              <a:t>clientul</a:t>
            </a:r>
            <a:r>
              <a:rPr lang="ru-RU" dirty="0">
                <a:cs typeface="Calibri"/>
              </a:rPr>
              <a:t> </a:t>
            </a:r>
            <a:r>
              <a:rPr lang="ru-RU" dirty="0" err="1">
                <a:cs typeface="Calibri"/>
              </a:rPr>
              <a:t>de</a:t>
            </a:r>
            <a:r>
              <a:rPr lang="ru-RU" dirty="0">
                <a:cs typeface="Calibri"/>
              </a:rPr>
              <a:t> e-</a:t>
            </a:r>
            <a:r>
              <a:rPr lang="ru-RU" dirty="0" err="1">
                <a:cs typeface="Calibri"/>
              </a:rPr>
              <a:t>mail</a:t>
            </a:r>
            <a:r>
              <a:rPr lang="ru-RU" dirty="0">
                <a:cs typeface="Calibri"/>
              </a:rPr>
              <a:t> </a:t>
            </a:r>
            <a:r>
              <a:rPr lang="ru-RU" dirty="0" err="1">
                <a:cs typeface="Calibri"/>
              </a:rPr>
              <a:t>şi</a:t>
            </a:r>
            <a:r>
              <a:rPr lang="ru-RU" dirty="0">
                <a:cs typeface="Calibri"/>
              </a:rPr>
              <a:t> </a:t>
            </a:r>
            <a:r>
              <a:rPr lang="ru-RU" dirty="0" err="1">
                <a:cs typeface="Calibri"/>
              </a:rPr>
              <a:t>browser</a:t>
            </a:r>
            <a:r>
              <a:rPr lang="ru-RU" dirty="0">
                <a:cs typeface="Calibri"/>
              </a:rPr>
              <a:t>.</a:t>
            </a:r>
            <a:endParaRPr lang="ru-RU"/>
          </a:p>
        </p:txBody>
      </p:sp>
    </p:spTree>
    <p:extLst>
      <p:ext uri="{BB962C8B-B14F-4D97-AF65-F5344CB8AC3E}">
        <p14:creationId xmlns:p14="http://schemas.microsoft.com/office/powerpoint/2010/main" val="3778707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88968E7-0610-450A-A579-745B8997A4F4}"/>
              </a:ext>
            </a:extLst>
          </p:cNvPr>
          <p:cNvSpPr>
            <a:spLocks noGrp="1"/>
          </p:cNvSpPr>
          <p:nvPr>
            <p:ph type="title"/>
          </p:nvPr>
        </p:nvSpPr>
        <p:spPr>
          <a:xfrm>
            <a:off x="901852" y="291958"/>
            <a:ext cx="8246070" cy="739290"/>
          </a:xfrm>
        </p:spPr>
        <p:txBody>
          <a:bodyPr>
            <a:normAutofit/>
          </a:bodyPr>
          <a:lstStyle/>
          <a:p>
            <a:r>
              <a:rPr lang="en-US" dirty="0" err="1">
                <a:cs typeface="Calibri"/>
              </a:rPr>
              <a:t>Securitatea</a:t>
            </a:r>
            <a:r>
              <a:rPr lang="en-US" dirty="0">
                <a:cs typeface="Calibri"/>
              </a:rPr>
              <a:t> </a:t>
            </a:r>
            <a:r>
              <a:rPr lang="en-US" dirty="0" err="1">
                <a:cs typeface="Calibri"/>
              </a:rPr>
              <a:t>informațiilor</a:t>
            </a:r>
          </a:p>
        </p:txBody>
      </p:sp>
      <p:sp>
        <p:nvSpPr>
          <p:cNvPr id="3" name="Объект 2">
            <a:extLst>
              <a:ext uri="{FF2B5EF4-FFF2-40B4-BE49-F238E27FC236}">
                <a16:creationId xmlns:a16="http://schemas.microsoft.com/office/drawing/2014/main" id="{CE635896-6540-46B2-BDA4-42C676ADAF7C}"/>
              </a:ext>
            </a:extLst>
          </p:cNvPr>
          <p:cNvSpPr>
            <a:spLocks noGrp="1"/>
          </p:cNvSpPr>
          <p:nvPr>
            <p:ph idx="1"/>
          </p:nvPr>
        </p:nvSpPr>
        <p:spPr>
          <a:xfrm>
            <a:off x="82343" y="1231498"/>
            <a:ext cx="4040693" cy="534356"/>
          </a:xfrm>
        </p:spPr>
        <p:txBody>
          <a:bodyPr vert="horz" lIns="91440" tIns="45720" rIns="91440" bIns="45720" rtlCol="0" anchor="t">
            <a:normAutofit/>
          </a:bodyPr>
          <a:lstStyle/>
          <a:p>
            <a:pPr marL="0" indent="0">
              <a:buNone/>
            </a:pPr>
            <a:r>
              <a:rPr lang="ru-RU" dirty="0" err="1">
                <a:cs typeface="Calibri"/>
              </a:rPr>
              <a:t>Cum</a:t>
            </a:r>
            <a:r>
              <a:rPr lang="ru-RU" dirty="0">
                <a:cs typeface="Calibri"/>
              </a:rPr>
              <a:t> </a:t>
            </a:r>
            <a:r>
              <a:rPr lang="ru-RU" dirty="0" err="1">
                <a:cs typeface="Calibri"/>
              </a:rPr>
              <a:t>se</a:t>
            </a:r>
            <a:r>
              <a:rPr lang="ru-RU" dirty="0">
                <a:cs typeface="Calibri"/>
              </a:rPr>
              <a:t> </a:t>
            </a:r>
            <a:r>
              <a:rPr lang="ru-RU" dirty="0" err="1">
                <a:cs typeface="Calibri"/>
              </a:rPr>
              <a:t>crează</a:t>
            </a:r>
            <a:r>
              <a:rPr lang="ru-RU" dirty="0">
                <a:cs typeface="Calibri"/>
              </a:rPr>
              <a:t> o </a:t>
            </a:r>
            <a:r>
              <a:rPr lang="ru-RU" dirty="0" err="1">
                <a:cs typeface="Calibri"/>
              </a:rPr>
              <a:t>parolă</a:t>
            </a:r>
            <a:r>
              <a:rPr lang="ru-RU" dirty="0">
                <a:cs typeface="Calibri"/>
              </a:rPr>
              <a:t>?</a:t>
            </a:r>
          </a:p>
        </p:txBody>
      </p:sp>
      <p:sp>
        <p:nvSpPr>
          <p:cNvPr id="4" name="TextBox 3">
            <a:extLst>
              <a:ext uri="{FF2B5EF4-FFF2-40B4-BE49-F238E27FC236}">
                <a16:creationId xmlns:a16="http://schemas.microsoft.com/office/drawing/2014/main" id="{850AE32D-8D59-4CB2-B3DB-BF52E904136D}"/>
              </a:ext>
            </a:extLst>
          </p:cNvPr>
          <p:cNvSpPr txBox="1"/>
          <p:nvPr/>
        </p:nvSpPr>
        <p:spPr>
          <a:xfrm>
            <a:off x="86265" y="1771650"/>
            <a:ext cx="9057735" cy="329320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dirty="0"/>
              <a:t>Nu se </a:t>
            </a:r>
            <a:r>
              <a:rPr lang="en-US" sz="1600" dirty="0" err="1"/>
              <a:t>recomandă</a:t>
            </a:r>
            <a:r>
              <a:rPr lang="en-US" sz="1600" dirty="0"/>
              <a:t>: </a:t>
            </a:r>
            <a:endParaRPr lang="en-US" sz="1600" dirty="0">
              <a:cs typeface="Calibri"/>
            </a:endParaRPr>
          </a:p>
          <a:p>
            <a:r>
              <a:rPr lang="en-US" sz="1600" dirty="0"/>
              <a:t> </a:t>
            </a:r>
            <a:r>
              <a:rPr lang="en-US" sz="1600" dirty="0" err="1"/>
              <a:t>Utilizarea</a:t>
            </a:r>
            <a:r>
              <a:rPr lang="en-US" sz="1600" dirty="0"/>
              <a:t> </a:t>
            </a:r>
            <a:r>
              <a:rPr lang="en-US" sz="1600" dirty="0" err="1"/>
              <a:t>parolelor</a:t>
            </a:r>
            <a:r>
              <a:rPr lang="en-US" sz="1600" dirty="0"/>
              <a:t> </a:t>
            </a:r>
            <a:r>
              <a:rPr lang="en-US" sz="1600" dirty="0" err="1"/>
              <a:t>mai</a:t>
            </a:r>
            <a:r>
              <a:rPr lang="en-US" sz="1600" dirty="0"/>
              <a:t> </a:t>
            </a:r>
            <a:r>
              <a:rPr lang="en-US" sz="1600" dirty="0" err="1"/>
              <a:t>scurte</a:t>
            </a:r>
            <a:r>
              <a:rPr lang="en-US" sz="1600" dirty="0"/>
              <a:t> de 6 caractere; </a:t>
            </a:r>
            <a:endParaRPr lang="en-US" sz="1600" dirty="0">
              <a:cs typeface="Calibri"/>
            </a:endParaRPr>
          </a:p>
          <a:p>
            <a:r>
              <a:rPr lang="en-US" sz="1600" dirty="0"/>
              <a:t> </a:t>
            </a:r>
            <a:r>
              <a:rPr lang="en-US" sz="1600" dirty="0" err="1"/>
              <a:t>Utilizarea</a:t>
            </a:r>
            <a:r>
              <a:rPr lang="en-US" sz="1600" dirty="0"/>
              <a:t> </a:t>
            </a:r>
            <a:r>
              <a:rPr lang="en-US" sz="1600" dirty="0" err="1"/>
              <a:t>numelui</a:t>
            </a:r>
            <a:r>
              <a:rPr lang="en-US" sz="1600" dirty="0"/>
              <a:t> de </a:t>
            </a:r>
            <a:r>
              <a:rPr lang="en-US" sz="1600" dirty="0" err="1"/>
              <a:t>familie</a:t>
            </a:r>
            <a:r>
              <a:rPr lang="en-US" sz="1600" dirty="0"/>
              <a:t> </a:t>
            </a:r>
            <a:r>
              <a:rPr lang="en-US" sz="1600" dirty="0" err="1"/>
              <a:t>sau</a:t>
            </a:r>
            <a:r>
              <a:rPr lang="en-US" sz="1600" dirty="0"/>
              <a:t> </a:t>
            </a:r>
            <a:r>
              <a:rPr lang="en-US" sz="1600" dirty="0" err="1"/>
              <a:t>prenumelui</a:t>
            </a:r>
            <a:r>
              <a:rPr lang="en-US" sz="1600" dirty="0"/>
              <a:t> ca </a:t>
            </a:r>
            <a:r>
              <a:rPr lang="en-US" sz="1600" dirty="0" err="1"/>
              <a:t>parolă</a:t>
            </a:r>
            <a:r>
              <a:rPr lang="en-US" sz="1600" dirty="0"/>
              <a:t> sau diferite combinaţii ale lor; </a:t>
            </a:r>
            <a:endParaRPr lang="en-US" sz="1600" dirty="0">
              <a:cs typeface="Calibri"/>
            </a:endParaRPr>
          </a:p>
          <a:p>
            <a:r>
              <a:rPr lang="en-US" sz="1600" dirty="0"/>
              <a:t> </a:t>
            </a:r>
            <a:r>
              <a:rPr lang="en-US" sz="1600" dirty="0" err="1"/>
              <a:t>Utilizarea</a:t>
            </a:r>
            <a:r>
              <a:rPr lang="en-US" sz="1600" dirty="0"/>
              <a:t> </a:t>
            </a:r>
            <a:r>
              <a:rPr lang="en-US" sz="1600" dirty="0" err="1"/>
              <a:t>doar</a:t>
            </a:r>
            <a:r>
              <a:rPr lang="en-US" sz="1600" dirty="0"/>
              <a:t> a </a:t>
            </a:r>
            <a:r>
              <a:rPr lang="en-US" sz="1600" dirty="0" err="1"/>
              <a:t>literelor</a:t>
            </a:r>
            <a:r>
              <a:rPr lang="en-US" sz="1600" dirty="0"/>
              <a:t> minuscule </a:t>
            </a:r>
            <a:r>
              <a:rPr lang="en-US" sz="1600" dirty="0" err="1"/>
              <a:t>sau</a:t>
            </a:r>
            <a:r>
              <a:rPr lang="en-US" sz="1600" dirty="0"/>
              <a:t> </a:t>
            </a:r>
            <a:r>
              <a:rPr lang="en-US" sz="1600" dirty="0" err="1"/>
              <a:t>doar</a:t>
            </a:r>
            <a:r>
              <a:rPr lang="en-US" sz="1600" dirty="0"/>
              <a:t> a cifrelor (de ex. data naşterii). </a:t>
            </a:r>
            <a:endParaRPr lang="en-US" sz="1600" dirty="0">
              <a:cs typeface="Calibri"/>
            </a:endParaRPr>
          </a:p>
          <a:p>
            <a:r>
              <a:rPr lang="en-US" sz="1600" dirty="0"/>
              <a:t>Se </a:t>
            </a:r>
            <a:r>
              <a:rPr lang="en-US" sz="1600" dirty="0" err="1"/>
              <a:t>recomandă</a:t>
            </a:r>
            <a:r>
              <a:rPr lang="en-US" sz="1600" dirty="0"/>
              <a:t>:</a:t>
            </a:r>
            <a:endParaRPr lang="en-US" sz="1600" dirty="0">
              <a:cs typeface="Calibri"/>
            </a:endParaRPr>
          </a:p>
          <a:p>
            <a:r>
              <a:rPr lang="en-US" sz="1600" dirty="0"/>
              <a:t> Parole de tip 1, formate din registru mic [a-z] sau din cifre [0-9], lungimea minimă 20 caractere; </a:t>
            </a:r>
            <a:endParaRPr lang="en-US" sz="1600" dirty="0">
              <a:cs typeface="Calibri"/>
            </a:endParaRPr>
          </a:p>
          <a:p>
            <a:r>
              <a:rPr lang="en-US" sz="1600" dirty="0"/>
              <a:t> Parole </a:t>
            </a:r>
            <a:r>
              <a:rPr lang="en-US" sz="1600" dirty="0" err="1"/>
              <a:t>mixte</a:t>
            </a:r>
            <a:r>
              <a:rPr lang="en-US" sz="1600" dirty="0"/>
              <a:t>, de tip 2, formate din registru mare mic [a-z][A-Z], lungimea minimă 14 caractere; </a:t>
            </a:r>
            <a:endParaRPr lang="en-US" sz="1600" dirty="0">
              <a:cs typeface="Calibri"/>
            </a:endParaRPr>
          </a:p>
          <a:p>
            <a:r>
              <a:rPr lang="en-US" sz="1600" dirty="0"/>
              <a:t> Parole </a:t>
            </a:r>
            <a:r>
              <a:rPr lang="en-US" sz="1600" dirty="0" err="1"/>
              <a:t>mixte</a:t>
            </a:r>
            <a:r>
              <a:rPr lang="en-US" sz="1600" dirty="0"/>
              <a:t>, de tip 3, formate registru mic mare + cifre [a-z][A-Z][0-9], lungimea minimă 10 caractere; </a:t>
            </a:r>
            <a:endParaRPr lang="en-US" sz="1600" dirty="0">
              <a:cs typeface="Calibri"/>
            </a:endParaRPr>
          </a:p>
          <a:p>
            <a:r>
              <a:rPr lang="en-US" sz="1600" dirty="0"/>
              <a:t> Parole </a:t>
            </a:r>
            <a:r>
              <a:rPr lang="en-US" sz="1600" dirty="0" err="1"/>
              <a:t>mixte</a:t>
            </a:r>
            <a:r>
              <a:rPr lang="en-US" sz="1600" dirty="0"/>
              <a:t>, de tip 4, formate din registru mic mare cifre + semne [a-z][A-Z][0- 9][!@$.-_], lungimea minimă de 8 caractere; </a:t>
            </a:r>
            <a:endParaRPr lang="en-US" sz="1600" dirty="0">
              <a:cs typeface="Calibri"/>
            </a:endParaRPr>
          </a:p>
          <a:p>
            <a:r>
              <a:rPr lang="en-US" sz="1600" dirty="0"/>
              <a:t> </a:t>
            </a:r>
            <a:r>
              <a:rPr lang="en-US" sz="1600" dirty="0" err="1"/>
              <a:t>Modificarea</a:t>
            </a:r>
            <a:r>
              <a:rPr lang="en-US" sz="1600" dirty="0"/>
              <a:t> </a:t>
            </a:r>
            <a:r>
              <a:rPr lang="en-US" sz="1600" dirty="0" err="1"/>
              <a:t>parolei</a:t>
            </a:r>
            <a:r>
              <a:rPr lang="en-US" sz="1600" dirty="0"/>
              <a:t> cel puţin o dată la 3-6 luni. </a:t>
            </a:r>
            <a:endParaRPr lang="en-US" sz="1600" dirty="0">
              <a:cs typeface="Calibri"/>
            </a:endParaRPr>
          </a:p>
          <a:p>
            <a:r>
              <a:rPr lang="en-US" sz="1600" b="1" dirty="0"/>
              <a:t>Cum se </a:t>
            </a:r>
            <a:r>
              <a:rPr lang="en-US" sz="1600" b="1" dirty="0" err="1"/>
              <a:t>creează</a:t>
            </a:r>
            <a:r>
              <a:rPr lang="en-US" sz="1600" b="1" dirty="0"/>
              <a:t> o </a:t>
            </a:r>
            <a:r>
              <a:rPr lang="en-US" sz="1600" b="1" dirty="0" err="1"/>
              <a:t>parolă</a:t>
            </a:r>
            <a:r>
              <a:rPr lang="en-US" sz="1600" b="1" dirty="0"/>
              <a:t> de tip 4:</a:t>
            </a:r>
            <a:r>
              <a:rPr lang="en-US" sz="1600" dirty="0"/>
              <a:t> Sa presupunem ca avem un cuvânt preferat “ACADEMICA”, transformat ar fi “Ac@d3m!ca.”</a:t>
            </a:r>
            <a:endParaRPr lang="en-US" sz="1600" dirty="0">
              <a:cs typeface="Calibri"/>
            </a:endParaRPr>
          </a:p>
        </p:txBody>
      </p:sp>
    </p:spTree>
    <p:extLst>
      <p:ext uri="{BB962C8B-B14F-4D97-AF65-F5344CB8AC3E}">
        <p14:creationId xmlns:p14="http://schemas.microsoft.com/office/powerpoint/2010/main" val="3649535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A9882-B225-4B3B-A0F2-4F151EBD9F41}"/>
              </a:ext>
            </a:extLst>
          </p:cNvPr>
          <p:cNvSpPr>
            <a:spLocks noGrp="1"/>
          </p:cNvSpPr>
          <p:nvPr>
            <p:ph type="title"/>
          </p:nvPr>
        </p:nvSpPr>
        <p:spPr>
          <a:xfrm>
            <a:off x="2434130" y="151779"/>
            <a:ext cx="5955495" cy="572644"/>
          </a:xfrm>
        </p:spPr>
        <p:txBody>
          <a:bodyPr>
            <a:normAutofit fontScale="90000"/>
          </a:bodyPr>
          <a:lstStyle/>
          <a:p>
            <a:pPr algn="ctr"/>
            <a:r>
              <a:rPr lang="en-US" sz="4000" dirty="0">
                <a:cs typeface="Calibri"/>
              </a:rPr>
              <a:t>Spam-urile</a:t>
            </a:r>
            <a:endParaRPr lang="ru-RU" dirty="0">
              <a:cs typeface="Calibri"/>
            </a:endParaRPr>
          </a:p>
        </p:txBody>
      </p:sp>
      <p:sp>
        <p:nvSpPr>
          <p:cNvPr id="3" name="Объект 2">
            <a:extLst>
              <a:ext uri="{FF2B5EF4-FFF2-40B4-BE49-F238E27FC236}">
                <a16:creationId xmlns:a16="http://schemas.microsoft.com/office/drawing/2014/main" id="{E965B1F5-6428-4498-AF19-EDC49F625D5C}"/>
              </a:ext>
            </a:extLst>
          </p:cNvPr>
          <p:cNvSpPr>
            <a:spLocks noGrp="1"/>
          </p:cNvSpPr>
          <p:nvPr>
            <p:ph idx="1"/>
          </p:nvPr>
        </p:nvSpPr>
        <p:spPr>
          <a:xfrm>
            <a:off x="1819498" y="1047597"/>
            <a:ext cx="3949854" cy="502599"/>
          </a:xfrm>
        </p:spPr>
        <p:txBody>
          <a:bodyPr vert="horz" lIns="91440" tIns="45720" rIns="91440" bIns="45720" rtlCol="0" anchor="t">
            <a:normAutofit lnSpcReduction="10000"/>
          </a:bodyPr>
          <a:lstStyle/>
          <a:p>
            <a:pPr>
              <a:buNone/>
            </a:pPr>
            <a:r>
              <a:rPr lang="ro-MD" dirty="0">
                <a:cs typeface="Calibri"/>
              </a:rPr>
              <a:t>Ce este un spam ?</a:t>
            </a:r>
            <a:endParaRPr lang="ru-RU" dirty="0">
              <a:cs typeface="Calibri"/>
            </a:endParaRPr>
          </a:p>
          <a:p>
            <a:pPr marL="0" indent="0">
              <a:buNone/>
            </a:pPr>
            <a:endParaRPr lang="ru-RU" dirty="0">
              <a:cs typeface="Calibri"/>
            </a:endParaRPr>
          </a:p>
        </p:txBody>
      </p:sp>
      <p:sp>
        <p:nvSpPr>
          <p:cNvPr id="5" name="Объект 2">
            <a:extLst>
              <a:ext uri="{FF2B5EF4-FFF2-40B4-BE49-F238E27FC236}">
                <a16:creationId xmlns:a16="http://schemas.microsoft.com/office/drawing/2014/main" id="{CC2CB8CB-CA5E-43EF-B927-0B9351D1CFA0}"/>
              </a:ext>
            </a:extLst>
          </p:cNvPr>
          <p:cNvSpPr>
            <a:spLocks noGrp="1"/>
          </p:cNvSpPr>
          <p:nvPr/>
        </p:nvSpPr>
        <p:spPr>
          <a:xfrm>
            <a:off x="1646926" y="1469785"/>
            <a:ext cx="398109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sz="2000" dirty="0">
                <a:solidFill>
                  <a:schemeClr val="bg1"/>
                </a:solidFill>
              </a:rPr>
              <a:t>Spam-ul reprezinta acele mesaje electronice (email-uri) nesolicitate, care apar in casuta de email fara ca posesorul contului sa autorizeze in prealabil aceasta actiune. In majoritatea cazurilor caracterul principal al email-urilor nesolicitate este comercial, de publicitate pentru produse sau servicii de regula indoielnice, sau de promovare a unor website-uri, actiuni sau ideologii.</a:t>
            </a:r>
            <a:endParaRPr lang="ru-RU" dirty="0">
              <a:solidFill>
                <a:schemeClr val="bg1"/>
              </a:solidFill>
              <a:cs typeface="Calibri"/>
            </a:endParaRPr>
          </a:p>
        </p:txBody>
      </p:sp>
      <p:pic>
        <p:nvPicPr>
          <p:cNvPr id="6" name="Рисунок 6" descr="Изображение выглядит как текст&#10;&#10;Описание создано с высокой степенью достоверности">
            <a:extLst>
              <a:ext uri="{FF2B5EF4-FFF2-40B4-BE49-F238E27FC236}">
                <a16:creationId xmlns:a16="http://schemas.microsoft.com/office/drawing/2014/main" id="{F131B592-E07E-453C-99FA-D9009C2D46B8}"/>
              </a:ext>
            </a:extLst>
          </p:cNvPr>
          <p:cNvPicPr>
            <a:picLocks noChangeAspect="1"/>
          </p:cNvPicPr>
          <p:nvPr/>
        </p:nvPicPr>
        <p:blipFill>
          <a:blip r:embed="rId2"/>
          <a:stretch>
            <a:fillRect/>
          </a:stretch>
        </p:blipFill>
        <p:spPr>
          <a:xfrm>
            <a:off x="5702060" y="2054988"/>
            <a:ext cx="3250001" cy="2165739"/>
          </a:xfrm>
          <a:prstGeom prst="rect">
            <a:avLst/>
          </a:prstGeom>
        </p:spPr>
      </p:pic>
    </p:spTree>
    <p:extLst>
      <p:ext uri="{BB962C8B-B14F-4D97-AF65-F5344CB8AC3E}">
        <p14:creationId xmlns:p14="http://schemas.microsoft.com/office/powerpoint/2010/main" val="39312866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A9882-B225-4B3B-A0F2-4F151EBD9F41}"/>
              </a:ext>
            </a:extLst>
          </p:cNvPr>
          <p:cNvSpPr>
            <a:spLocks noGrp="1"/>
          </p:cNvSpPr>
          <p:nvPr>
            <p:ph type="title"/>
          </p:nvPr>
        </p:nvSpPr>
        <p:spPr>
          <a:xfrm>
            <a:off x="2434130" y="151779"/>
            <a:ext cx="5955495" cy="572644"/>
          </a:xfrm>
        </p:spPr>
        <p:txBody>
          <a:bodyPr>
            <a:normAutofit fontScale="90000"/>
          </a:bodyPr>
          <a:lstStyle/>
          <a:p>
            <a:pPr algn="ctr"/>
            <a:r>
              <a:rPr lang="en-US" sz="4000" dirty="0">
                <a:cs typeface="Calibri"/>
              </a:rPr>
              <a:t>Spam-urile</a:t>
            </a:r>
            <a:endParaRPr lang="ru-RU" dirty="0">
              <a:cs typeface="Calibri"/>
            </a:endParaRPr>
          </a:p>
        </p:txBody>
      </p:sp>
      <p:sp>
        <p:nvSpPr>
          <p:cNvPr id="3" name="Объект 2">
            <a:extLst>
              <a:ext uri="{FF2B5EF4-FFF2-40B4-BE49-F238E27FC236}">
                <a16:creationId xmlns:a16="http://schemas.microsoft.com/office/drawing/2014/main" id="{E965B1F5-6428-4498-AF19-EDC49F625D5C}"/>
              </a:ext>
            </a:extLst>
          </p:cNvPr>
          <p:cNvSpPr>
            <a:spLocks noGrp="1"/>
          </p:cNvSpPr>
          <p:nvPr>
            <p:ph idx="1"/>
          </p:nvPr>
        </p:nvSpPr>
        <p:spPr>
          <a:xfrm>
            <a:off x="1787149" y="950550"/>
            <a:ext cx="5470260" cy="524165"/>
          </a:xfrm>
        </p:spPr>
        <p:txBody>
          <a:bodyPr vert="horz" lIns="91440" tIns="45720" rIns="91440" bIns="45720" rtlCol="0" anchor="t">
            <a:normAutofit/>
          </a:bodyPr>
          <a:lstStyle/>
          <a:p>
            <a:pPr>
              <a:buNone/>
            </a:pPr>
            <a:r>
              <a:rPr lang="ro-MD" u="sng" dirty="0">
                <a:cs typeface="Calibri"/>
              </a:rPr>
              <a:t>Efectele negative ale spam-ului:</a:t>
            </a:r>
            <a:endParaRPr lang="ru-RU" u="sng">
              <a:cs typeface="Calibri"/>
            </a:endParaRPr>
          </a:p>
        </p:txBody>
      </p:sp>
      <p:sp>
        <p:nvSpPr>
          <p:cNvPr id="4" name="Объект 2">
            <a:extLst>
              <a:ext uri="{FF2B5EF4-FFF2-40B4-BE49-F238E27FC236}">
                <a16:creationId xmlns:a16="http://schemas.microsoft.com/office/drawing/2014/main" id="{A7CF7C08-A74C-4728-B59A-5B1BC3593327}"/>
              </a:ext>
            </a:extLst>
          </p:cNvPr>
          <p:cNvSpPr>
            <a:spLocks noGrp="1"/>
          </p:cNvSpPr>
          <p:nvPr/>
        </p:nvSpPr>
        <p:spPr>
          <a:xfrm>
            <a:off x="1398917" y="1480568"/>
            <a:ext cx="7776714"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nu </a:t>
            </a:r>
            <a:r>
              <a:rPr lang="en-US" sz="2000" dirty="0" err="1">
                <a:solidFill>
                  <a:schemeClr val="bg1"/>
                </a:solidFill>
              </a:rPr>
              <a:t>permite</a:t>
            </a:r>
            <a:r>
              <a:rPr lang="en-US" sz="2000" dirty="0">
                <a:solidFill>
                  <a:schemeClr val="bg1"/>
                </a:solidFill>
              </a:rPr>
              <a:t> </a:t>
            </a:r>
            <a:r>
              <a:rPr lang="en-US" sz="2000" dirty="0" err="1">
                <a:solidFill>
                  <a:schemeClr val="bg1"/>
                </a:solidFill>
              </a:rPr>
              <a:t>posesorului</a:t>
            </a:r>
            <a:r>
              <a:rPr lang="en-US" sz="2000" dirty="0">
                <a:solidFill>
                  <a:schemeClr val="bg1"/>
                </a:solidFill>
              </a:rPr>
              <a:t> </a:t>
            </a:r>
            <a:r>
              <a:rPr lang="en-US" sz="2000" dirty="0" err="1">
                <a:solidFill>
                  <a:schemeClr val="bg1"/>
                </a:solidFill>
              </a:rPr>
              <a:t>adresei</a:t>
            </a:r>
            <a:r>
              <a:rPr lang="en-US" sz="2000" dirty="0">
                <a:solidFill>
                  <a:schemeClr val="bg1"/>
                </a:solidFill>
              </a:rPr>
              <a:t> de email sa se </a:t>
            </a:r>
            <a:r>
              <a:rPr lang="en-US" sz="2000" err="1">
                <a:solidFill>
                  <a:schemeClr val="bg1"/>
                </a:solidFill>
              </a:rPr>
              <a:t>dezaboneze</a:t>
            </a:r>
            <a:r>
              <a:rPr lang="en-US" sz="2000" dirty="0">
                <a:solidFill>
                  <a:schemeClr val="bg1"/>
                </a:solidFill>
              </a:rPr>
              <a:t> </a:t>
            </a:r>
            <a:r>
              <a:rPr lang="en-US" sz="2000" err="1">
                <a:solidFill>
                  <a:schemeClr val="bg1"/>
                </a:solidFill>
              </a:rPr>
              <a:t>si</a:t>
            </a:r>
            <a:r>
              <a:rPr lang="en-US" sz="2000" dirty="0">
                <a:solidFill>
                  <a:schemeClr val="bg1"/>
                </a:solidFill>
              </a:rPr>
              <a:t> sa nu </a:t>
            </a:r>
            <a:r>
              <a:rPr lang="en-US" sz="2000" err="1">
                <a:solidFill>
                  <a:schemeClr val="bg1"/>
                </a:solidFill>
              </a:rPr>
              <a:t>mai</a:t>
            </a:r>
            <a:r>
              <a:rPr lang="en-US" sz="2000" dirty="0">
                <a:solidFill>
                  <a:schemeClr val="bg1"/>
                </a:solidFill>
              </a:rPr>
              <a:t> </a:t>
            </a:r>
            <a:r>
              <a:rPr lang="en-US" sz="2000" err="1">
                <a:solidFill>
                  <a:schemeClr val="bg1"/>
                </a:solidFill>
              </a:rPr>
              <a:t>primeasca</a:t>
            </a:r>
            <a:r>
              <a:rPr lang="en-US" sz="2000" dirty="0">
                <a:solidFill>
                  <a:schemeClr val="bg1"/>
                </a:solidFill>
              </a:rPr>
              <a:t> </a:t>
            </a:r>
            <a:r>
              <a:rPr lang="en-US" sz="2000" err="1">
                <a:solidFill>
                  <a:schemeClr val="bg1"/>
                </a:solidFill>
              </a:rPr>
              <a:t>alte</a:t>
            </a:r>
            <a:r>
              <a:rPr lang="en-US" sz="2000" dirty="0">
                <a:solidFill>
                  <a:schemeClr val="bg1"/>
                </a:solidFill>
              </a:rPr>
              <a:t> email-</a:t>
            </a:r>
            <a:r>
              <a:rPr lang="en-US" sz="2000" err="1">
                <a:solidFill>
                  <a:schemeClr val="bg1"/>
                </a:solidFill>
              </a:rPr>
              <a:t>uri</a:t>
            </a:r>
            <a:r>
              <a:rPr lang="en-US" sz="2000" dirty="0">
                <a:solidFill>
                  <a:schemeClr val="bg1"/>
                </a:solidFill>
              </a:rPr>
              <a:t> de la </a:t>
            </a:r>
            <a:r>
              <a:rPr lang="en-US" sz="2000" err="1">
                <a:solidFill>
                  <a:schemeClr val="bg1"/>
                </a:solidFill>
              </a:rPr>
              <a:t>sursa</a:t>
            </a:r>
            <a:r>
              <a:rPr lang="en-US" sz="2000" dirty="0">
                <a:solidFill>
                  <a:schemeClr val="bg1"/>
                </a:solidFill>
              </a:rPr>
              <a:t> </a:t>
            </a:r>
            <a:r>
              <a:rPr lang="en-US" sz="2000" err="1">
                <a:solidFill>
                  <a:schemeClr val="bg1"/>
                </a:solidFill>
              </a:rPr>
              <a:t>respectiva</a:t>
            </a:r>
            <a:r>
              <a:rPr lang="en-US" sz="2000" dirty="0">
                <a:solidFill>
                  <a:schemeClr val="bg1"/>
                </a:solidFill>
              </a:rPr>
              <a:t> </a:t>
            </a:r>
            <a:endParaRPr lang="ro-MD" sz="2000">
              <a:solidFill>
                <a:schemeClr val="bg1"/>
              </a:solidFill>
              <a:cs typeface="Calibri"/>
            </a:endParaRPr>
          </a:p>
          <a:p>
            <a:r>
              <a:rPr lang="en-US" sz="2000" err="1">
                <a:solidFill>
                  <a:schemeClr val="bg1"/>
                </a:solidFill>
              </a:rPr>
              <a:t>este</a:t>
            </a:r>
            <a:r>
              <a:rPr lang="en-US" sz="2000" dirty="0">
                <a:solidFill>
                  <a:schemeClr val="bg1"/>
                </a:solidFill>
              </a:rPr>
              <a:t> </a:t>
            </a:r>
            <a:r>
              <a:rPr lang="en-US" sz="2000" err="1">
                <a:solidFill>
                  <a:schemeClr val="bg1"/>
                </a:solidFill>
              </a:rPr>
              <a:t>expediat</a:t>
            </a:r>
            <a:r>
              <a:rPr lang="en-US" sz="2000" dirty="0">
                <a:solidFill>
                  <a:schemeClr val="bg1"/>
                </a:solidFill>
              </a:rPr>
              <a:t> automat de </a:t>
            </a:r>
            <a:r>
              <a:rPr lang="en-US" sz="2000" err="1">
                <a:solidFill>
                  <a:schemeClr val="bg1"/>
                </a:solidFill>
              </a:rPr>
              <a:t>catre</a:t>
            </a:r>
            <a:r>
              <a:rPr lang="en-US" sz="2000" dirty="0">
                <a:solidFill>
                  <a:schemeClr val="bg1"/>
                </a:solidFill>
              </a:rPr>
              <a:t> un program software</a:t>
            </a:r>
            <a:endParaRPr lang="ro-MD" sz="2000">
              <a:solidFill>
                <a:schemeClr val="bg1"/>
              </a:solidFill>
              <a:cs typeface="Calibri"/>
            </a:endParaRPr>
          </a:p>
          <a:p>
            <a:r>
              <a:rPr lang="en-US" sz="2000" dirty="0">
                <a:solidFill>
                  <a:schemeClr val="bg1"/>
                </a:solidFill>
              </a:rPr>
              <a:t>spam-ul </a:t>
            </a:r>
            <a:r>
              <a:rPr lang="en-US" sz="2000" dirty="0" err="1">
                <a:solidFill>
                  <a:schemeClr val="bg1"/>
                </a:solidFill>
              </a:rPr>
              <a:t>ocupa</a:t>
            </a:r>
            <a:r>
              <a:rPr lang="en-US" sz="2000" dirty="0">
                <a:solidFill>
                  <a:schemeClr val="bg1"/>
                </a:solidFill>
              </a:rPr>
              <a:t> </a:t>
            </a:r>
            <a:r>
              <a:rPr lang="en-US" sz="2000" dirty="0" err="1">
                <a:solidFill>
                  <a:schemeClr val="bg1"/>
                </a:solidFill>
              </a:rPr>
              <a:t>spatiu</a:t>
            </a:r>
            <a:r>
              <a:rPr lang="en-US" sz="2000" dirty="0">
                <a:solidFill>
                  <a:schemeClr val="bg1"/>
                </a:solidFill>
              </a:rPr>
              <a:t> de </a:t>
            </a:r>
            <a:r>
              <a:rPr lang="en-US" sz="2000" dirty="0" err="1">
                <a:solidFill>
                  <a:schemeClr val="bg1"/>
                </a:solidFill>
              </a:rPr>
              <a:t>stocare</a:t>
            </a:r>
            <a:r>
              <a:rPr lang="en-US" sz="2000" dirty="0">
                <a:solidFill>
                  <a:schemeClr val="bg1"/>
                </a:solidFill>
              </a:rPr>
              <a:t> din </a:t>
            </a:r>
            <a:r>
              <a:rPr lang="en-US" sz="2000" dirty="0" err="1">
                <a:solidFill>
                  <a:schemeClr val="bg1"/>
                </a:solidFill>
              </a:rPr>
              <a:t>contul</a:t>
            </a:r>
            <a:r>
              <a:rPr lang="en-US" sz="2000" dirty="0">
                <a:solidFill>
                  <a:schemeClr val="bg1"/>
                </a:solidFill>
              </a:rPr>
              <a:t> de email, </a:t>
            </a:r>
            <a:r>
              <a:rPr lang="en-US" sz="2000" dirty="0" err="1">
                <a:solidFill>
                  <a:schemeClr val="bg1"/>
                </a:solidFill>
              </a:rPr>
              <a:t>efectueaza</a:t>
            </a:r>
            <a:r>
              <a:rPr lang="en-US" sz="2000" dirty="0">
                <a:solidFill>
                  <a:schemeClr val="bg1"/>
                </a:solidFill>
              </a:rPr>
              <a:t> </a:t>
            </a:r>
            <a:r>
              <a:rPr lang="en-US" sz="2000" dirty="0" err="1">
                <a:solidFill>
                  <a:schemeClr val="bg1"/>
                </a:solidFill>
              </a:rPr>
              <a:t>trafic</a:t>
            </a:r>
            <a:r>
              <a:rPr lang="en-US" sz="2000" dirty="0">
                <a:solidFill>
                  <a:schemeClr val="bg1"/>
                </a:solidFill>
              </a:rPr>
              <a:t> de date in </a:t>
            </a:r>
            <a:r>
              <a:rPr lang="en-US" sz="2000" dirty="0" err="1">
                <a:solidFill>
                  <a:schemeClr val="bg1"/>
                </a:solidFill>
              </a:rPr>
              <a:t>reteaua</a:t>
            </a:r>
            <a:r>
              <a:rPr lang="en-US" sz="2000" dirty="0">
                <a:solidFill>
                  <a:schemeClr val="bg1"/>
                </a:solidFill>
              </a:rPr>
              <a:t> de internet care </a:t>
            </a:r>
            <a:r>
              <a:rPr lang="en-US" sz="2000" dirty="0" err="1">
                <a:solidFill>
                  <a:schemeClr val="bg1"/>
                </a:solidFill>
              </a:rPr>
              <a:t>poate</a:t>
            </a:r>
            <a:r>
              <a:rPr lang="en-US" sz="2000" dirty="0">
                <a:solidFill>
                  <a:schemeClr val="bg1"/>
                </a:solidFill>
              </a:rPr>
              <a:t> </a:t>
            </a:r>
            <a:r>
              <a:rPr lang="en-US" sz="2000" dirty="0" err="1">
                <a:solidFill>
                  <a:schemeClr val="bg1"/>
                </a:solidFill>
              </a:rPr>
              <a:t>incetini</a:t>
            </a:r>
            <a:r>
              <a:rPr lang="en-US" sz="2000" dirty="0">
                <a:solidFill>
                  <a:schemeClr val="bg1"/>
                </a:solidFill>
              </a:rPr>
              <a:t> </a:t>
            </a:r>
            <a:r>
              <a:rPr lang="en-US" sz="2000" dirty="0" err="1">
                <a:solidFill>
                  <a:schemeClr val="bg1"/>
                </a:solidFill>
              </a:rPr>
              <a:t>trimiterea</a:t>
            </a:r>
            <a:r>
              <a:rPr lang="en-US" sz="2000" dirty="0">
                <a:solidFill>
                  <a:schemeClr val="bg1"/>
                </a:solidFill>
              </a:rPr>
              <a:t> </a:t>
            </a:r>
            <a:r>
              <a:rPr lang="en-US" sz="2000" dirty="0" err="1">
                <a:solidFill>
                  <a:schemeClr val="bg1"/>
                </a:solidFill>
              </a:rPr>
              <a:t>sau</a:t>
            </a:r>
            <a:r>
              <a:rPr lang="en-US" sz="2000" dirty="0">
                <a:solidFill>
                  <a:schemeClr val="bg1"/>
                </a:solidFill>
              </a:rPr>
              <a:t> </a:t>
            </a:r>
            <a:r>
              <a:rPr lang="en-US" sz="2000" dirty="0" err="1">
                <a:solidFill>
                  <a:schemeClr val="bg1"/>
                </a:solidFill>
              </a:rPr>
              <a:t>receptionarea</a:t>
            </a:r>
            <a:r>
              <a:rPr lang="en-US" sz="2000" dirty="0">
                <a:solidFill>
                  <a:schemeClr val="bg1"/>
                </a:solidFill>
              </a:rPr>
              <a:t> de email-</a:t>
            </a:r>
            <a:r>
              <a:rPr lang="en-US" sz="2000" dirty="0" err="1">
                <a:solidFill>
                  <a:schemeClr val="bg1"/>
                </a:solidFill>
              </a:rPr>
              <a:t>uri</a:t>
            </a:r>
            <a:r>
              <a:rPr lang="en-US" sz="2000" dirty="0">
                <a:solidFill>
                  <a:schemeClr val="bg1"/>
                </a:solidFill>
              </a:rPr>
              <a:t> </a:t>
            </a:r>
            <a:r>
              <a:rPr lang="en-US" sz="2000" dirty="0" err="1">
                <a:solidFill>
                  <a:schemeClr val="bg1"/>
                </a:solidFill>
              </a:rPr>
              <a:t>reale</a:t>
            </a:r>
            <a:r>
              <a:rPr lang="en-US" sz="2000" dirty="0">
                <a:solidFill>
                  <a:schemeClr val="bg1"/>
                </a:solidFill>
              </a:rPr>
              <a:t> </a:t>
            </a:r>
            <a:r>
              <a:rPr lang="en-US" sz="2000" dirty="0" err="1">
                <a:solidFill>
                  <a:schemeClr val="bg1"/>
                </a:solidFill>
              </a:rPr>
              <a:t>si</a:t>
            </a:r>
            <a:r>
              <a:rPr lang="en-US" sz="2000" dirty="0">
                <a:solidFill>
                  <a:schemeClr val="bg1"/>
                </a:solidFill>
              </a:rPr>
              <a:t> </a:t>
            </a:r>
            <a:r>
              <a:rPr lang="en-US" sz="2000" dirty="0" err="1">
                <a:solidFill>
                  <a:schemeClr val="bg1"/>
                </a:solidFill>
              </a:rPr>
              <a:t>inrautateste</a:t>
            </a:r>
            <a:r>
              <a:rPr lang="en-US" sz="2000" dirty="0">
                <a:solidFill>
                  <a:schemeClr val="bg1"/>
                </a:solidFill>
              </a:rPr>
              <a:t> </a:t>
            </a:r>
            <a:r>
              <a:rPr lang="en-US" sz="2000" dirty="0" err="1">
                <a:solidFill>
                  <a:schemeClr val="bg1"/>
                </a:solidFill>
              </a:rPr>
              <a:t>experienta</a:t>
            </a:r>
            <a:r>
              <a:rPr lang="en-US" sz="2000" dirty="0">
                <a:solidFill>
                  <a:schemeClr val="bg1"/>
                </a:solidFill>
              </a:rPr>
              <a:t> </a:t>
            </a:r>
            <a:r>
              <a:rPr lang="en-US" sz="2000" dirty="0" err="1">
                <a:solidFill>
                  <a:schemeClr val="bg1"/>
                </a:solidFill>
              </a:rPr>
              <a:t>utilizatorului</a:t>
            </a:r>
            <a:r>
              <a:rPr lang="en-US" sz="2000" dirty="0">
                <a:solidFill>
                  <a:schemeClr val="bg1"/>
                </a:solidFill>
              </a:rPr>
              <a:t> </a:t>
            </a:r>
            <a:endParaRPr lang="ru-RU" sz="2000" dirty="0">
              <a:solidFill>
                <a:schemeClr val="bg1"/>
              </a:solidFill>
            </a:endParaRPr>
          </a:p>
        </p:txBody>
      </p:sp>
    </p:spTree>
    <p:extLst>
      <p:ext uri="{BB962C8B-B14F-4D97-AF65-F5344CB8AC3E}">
        <p14:creationId xmlns:p14="http://schemas.microsoft.com/office/powerpoint/2010/main" val="3709713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A9882-B225-4B3B-A0F2-4F151EBD9F41}"/>
              </a:ext>
            </a:extLst>
          </p:cNvPr>
          <p:cNvSpPr>
            <a:spLocks noGrp="1"/>
          </p:cNvSpPr>
          <p:nvPr>
            <p:ph type="title"/>
          </p:nvPr>
        </p:nvSpPr>
        <p:spPr>
          <a:xfrm>
            <a:off x="2434130" y="151779"/>
            <a:ext cx="5955495" cy="572644"/>
          </a:xfrm>
        </p:spPr>
        <p:txBody>
          <a:bodyPr>
            <a:normAutofit fontScale="90000"/>
          </a:bodyPr>
          <a:lstStyle/>
          <a:p>
            <a:pPr algn="ctr"/>
            <a:r>
              <a:rPr lang="en-US" sz="4000" dirty="0">
                <a:cs typeface="Calibri"/>
              </a:rPr>
              <a:t>Spam-urile</a:t>
            </a:r>
            <a:endParaRPr lang="ru-RU" dirty="0">
              <a:cs typeface="Calibri"/>
            </a:endParaRPr>
          </a:p>
        </p:txBody>
      </p:sp>
      <p:sp>
        <p:nvSpPr>
          <p:cNvPr id="3" name="Объект 2">
            <a:extLst>
              <a:ext uri="{FF2B5EF4-FFF2-40B4-BE49-F238E27FC236}">
                <a16:creationId xmlns:a16="http://schemas.microsoft.com/office/drawing/2014/main" id="{E965B1F5-6428-4498-AF19-EDC49F625D5C}"/>
              </a:ext>
            </a:extLst>
          </p:cNvPr>
          <p:cNvSpPr>
            <a:spLocks noGrp="1"/>
          </p:cNvSpPr>
          <p:nvPr>
            <p:ph idx="1"/>
          </p:nvPr>
        </p:nvSpPr>
        <p:spPr>
          <a:xfrm>
            <a:off x="1819498" y="1123078"/>
            <a:ext cx="7184759" cy="3511061"/>
          </a:xfrm>
        </p:spPr>
        <p:txBody>
          <a:bodyPr vert="horz" lIns="91440" tIns="45720" rIns="91440" bIns="45720" rtlCol="0" anchor="t">
            <a:normAutofit/>
          </a:bodyPr>
          <a:lstStyle/>
          <a:p>
            <a:pPr>
              <a:buNone/>
            </a:pPr>
            <a:r>
              <a:rPr lang="it-IT" dirty="0">
                <a:cs typeface="Calibri"/>
              </a:rPr>
              <a:t>Nu </a:t>
            </a:r>
            <a:r>
              <a:rPr lang="it-IT" dirty="0" err="1">
                <a:cs typeface="Calibri"/>
              </a:rPr>
              <a:t>răspunde</a:t>
            </a:r>
            <a:r>
              <a:rPr lang="it-IT" dirty="0">
                <a:cs typeface="Calibri"/>
              </a:rPr>
              <a:t> </a:t>
            </a:r>
            <a:r>
              <a:rPr lang="it-IT" dirty="0" err="1">
                <a:cs typeface="Calibri"/>
              </a:rPr>
              <a:t>niciodată</a:t>
            </a:r>
            <a:r>
              <a:rPr lang="it-IT" dirty="0">
                <a:cs typeface="Calibri"/>
              </a:rPr>
              <a:t> </a:t>
            </a:r>
            <a:r>
              <a:rPr lang="it-IT" dirty="0" err="1">
                <a:cs typeface="Calibri"/>
              </a:rPr>
              <a:t>unui</a:t>
            </a:r>
            <a:r>
              <a:rPr lang="it-IT" dirty="0">
                <a:cs typeface="Calibri"/>
              </a:rPr>
              <a:t> e-mail </a:t>
            </a:r>
            <a:r>
              <a:rPr lang="it-IT" dirty="0" err="1">
                <a:cs typeface="Calibri"/>
              </a:rPr>
              <a:t>nesolicitat</a:t>
            </a:r>
            <a:endParaRPr lang="ru-RU" dirty="0" err="1">
              <a:cs typeface="Calibri"/>
            </a:endParaRPr>
          </a:p>
          <a:p>
            <a:pPr marL="0" indent="0">
              <a:buNone/>
            </a:pPr>
            <a:endParaRPr lang="ru-RU" dirty="0">
              <a:cs typeface="Calibri"/>
            </a:endParaRPr>
          </a:p>
        </p:txBody>
      </p:sp>
      <p:pic>
        <p:nvPicPr>
          <p:cNvPr id="4" name="Рисунок 4">
            <a:extLst>
              <a:ext uri="{FF2B5EF4-FFF2-40B4-BE49-F238E27FC236}">
                <a16:creationId xmlns:a16="http://schemas.microsoft.com/office/drawing/2014/main" id="{41490BC7-410E-4CFB-AAA3-7465CD4C37E2}"/>
              </a:ext>
            </a:extLst>
          </p:cNvPr>
          <p:cNvPicPr>
            <a:picLocks noChangeAspect="1"/>
          </p:cNvPicPr>
          <p:nvPr/>
        </p:nvPicPr>
        <p:blipFill>
          <a:blip r:embed="rId2"/>
          <a:stretch>
            <a:fillRect/>
          </a:stretch>
        </p:blipFill>
        <p:spPr>
          <a:xfrm>
            <a:off x="2434805" y="1795774"/>
            <a:ext cx="5568350" cy="2921394"/>
          </a:xfrm>
          <a:prstGeom prst="rect">
            <a:avLst/>
          </a:prstGeom>
        </p:spPr>
      </p:pic>
    </p:spTree>
    <p:extLst>
      <p:ext uri="{BB962C8B-B14F-4D97-AF65-F5344CB8AC3E}">
        <p14:creationId xmlns:p14="http://schemas.microsoft.com/office/powerpoint/2010/main" val="10876981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A9882-B225-4B3B-A0F2-4F151EBD9F41}"/>
              </a:ext>
            </a:extLst>
          </p:cNvPr>
          <p:cNvSpPr>
            <a:spLocks noGrp="1"/>
          </p:cNvSpPr>
          <p:nvPr>
            <p:ph type="title"/>
          </p:nvPr>
        </p:nvSpPr>
        <p:spPr>
          <a:xfrm>
            <a:off x="2434130" y="151779"/>
            <a:ext cx="5955495" cy="572644"/>
          </a:xfrm>
        </p:spPr>
        <p:txBody>
          <a:bodyPr>
            <a:normAutofit fontScale="90000"/>
          </a:bodyPr>
          <a:lstStyle/>
          <a:p>
            <a:pPr algn="ctr"/>
            <a:r>
              <a:rPr lang="en-US" sz="4000" dirty="0">
                <a:cs typeface="Calibri"/>
              </a:rPr>
              <a:t>Spam-urile</a:t>
            </a:r>
            <a:endParaRPr lang="ru-RU" dirty="0">
              <a:cs typeface="Calibri"/>
            </a:endParaRPr>
          </a:p>
        </p:txBody>
      </p:sp>
      <p:sp>
        <p:nvSpPr>
          <p:cNvPr id="3" name="Объект 2">
            <a:extLst>
              <a:ext uri="{FF2B5EF4-FFF2-40B4-BE49-F238E27FC236}">
                <a16:creationId xmlns:a16="http://schemas.microsoft.com/office/drawing/2014/main" id="{E965B1F5-6428-4498-AF19-EDC49F625D5C}"/>
              </a:ext>
            </a:extLst>
          </p:cNvPr>
          <p:cNvSpPr>
            <a:spLocks noGrp="1"/>
          </p:cNvSpPr>
          <p:nvPr>
            <p:ph idx="1"/>
          </p:nvPr>
        </p:nvSpPr>
        <p:spPr>
          <a:xfrm>
            <a:off x="2606658" y="1036814"/>
            <a:ext cx="5955495" cy="3511061"/>
          </a:xfrm>
        </p:spPr>
        <p:txBody>
          <a:bodyPr vert="horz" lIns="91440" tIns="45720" rIns="91440" bIns="45720" rtlCol="0" anchor="t">
            <a:normAutofit/>
          </a:bodyPr>
          <a:lstStyle/>
          <a:p>
            <a:pPr>
              <a:buNone/>
            </a:pPr>
            <a:r>
              <a:rPr lang="en-US" dirty="0">
                <a:cs typeface="Calibri"/>
              </a:rPr>
              <a:t>Nu da click pe link-urile din e-mail</a:t>
            </a:r>
            <a:endParaRPr lang="ru-RU" dirty="0">
              <a:cs typeface="Calibri"/>
            </a:endParaRPr>
          </a:p>
          <a:p>
            <a:pPr marL="0" indent="0">
              <a:buNone/>
            </a:pPr>
            <a:endParaRPr lang="ru-RU" dirty="0">
              <a:cs typeface="Calibri"/>
            </a:endParaRPr>
          </a:p>
        </p:txBody>
      </p:sp>
      <p:pic>
        <p:nvPicPr>
          <p:cNvPr id="4" name="Рисунок 4" descr="Изображение выглядит как коллекция картинок&#10;&#10;Описание создано с очень высокой степенью достоверности">
            <a:extLst>
              <a:ext uri="{FF2B5EF4-FFF2-40B4-BE49-F238E27FC236}">
                <a16:creationId xmlns:a16="http://schemas.microsoft.com/office/drawing/2014/main" id="{6D1FEF35-2676-4B04-B70C-7E66B9A92FAD}"/>
              </a:ext>
            </a:extLst>
          </p:cNvPr>
          <p:cNvPicPr>
            <a:picLocks noChangeAspect="1"/>
          </p:cNvPicPr>
          <p:nvPr/>
        </p:nvPicPr>
        <p:blipFill rotWithShape="1">
          <a:blip r:embed="rId2"/>
          <a:srcRect l="-392" t="320" r="784" b="12500"/>
          <a:stretch/>
        </p:blipFill>
        <p:spPr>
          <a:xfrm>
            <a:off x="3868947" y="1789931"/>
            <a:ext cx="2732444" cy="2923668"/>
          </a:xfrm>
          <a:prstGeom prst="rect">
            <a:avLst/>
          </a:prstGeom>
        </p:spPr>
      </p:pic>
    </p:spTree>
    <p:extLst>
      <p:ext uri="{BB962C8B-B14F-4D97-AF65-F5344CB8AC3E}">
        <p14:creationId xmlns:p14="http://schemas.microsoft.com/office/powerpoint/2010/main" val="2578018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45A9882-B225-4B3B-A0F2-4F151EBD9F41}"/>
              </a:ext>
            </a:extLst>
          </p:cNvPr>
          <p:cNvSpPr>
            <a:spLocks noGrp="1"/>
          </p:cNvSpPr>
          <p:nvPr>
            <p:ph type="title"/>
          </p:nvPr>
        </p:nvSpPr>
        <p:spPr>
          <a:xfrm>
            <a:off x="2434130" y="151779"/>
            <a:ext cx="5955495" cy="572644"/>
          </a:xfrm>
        </p:spPr>
        <p:txBody>
          <a:bodyPr>
            <a:normAutofit fontScale="90000"/>
          </a:bodyPr>
          <a:lstStyle/>
          <a:p>
            <a:pPr algn="ctr"/>
            <a:r>
              <a:rPr lang="en-US" sz="4000" dirty="0">
                <a:cs typeface="Calibri"/>
              </a:rPr>
              <a:t>Spam-urile</a:t>
            </a:r>
            <a:endParaRPr lang="ru-RU" dirty="0">
              <a:cs typeface="Calibri"/>
            </a:endParaRPr>
          </a:p>
        </p:txBody>
      </p:sp>
      <p:sp>
        <p:nvSpPr>
          <p:cNvPr id="3" name="Объект 2">
            <a:extLst>
              <a:ext uri="{FF2B5EF4-FFF2-40B4-BE49-F238E27FC236}">
                <a16:creationId xmlns:a16="http://schemas.microsoft.com/office/drawing/2014/main" id="{E965B1F5-6428-4498-AF19-EDC49F625D5C}"/>
              </a:ext>
            </a:extLst>
          </p:cNvPr>
          <p:cNvSpPr>
            <a:spLocks noGrp="1"/>
          </p:cNvSpPr>
          <p:nvPr>
            <p:ph idx="1"/>
          </p:nvPr>
        </p:nvSpPr>
        <p:spPr>
          <a:xfrm>
            <a:off x="1700885" y="993682"/>
            <a:ext cx="7324938" cy="3511061"/>
          </a:xfrm>
        </p:spPr>
        <p:txBody>
          <a:bodyPr vert="horz" lIns="91440" tIns="45720" rIns="91440" bIns="45720" rtlCol="0" anchor="t">
            <a:normAutofit/>
          </a:bodyPr>
          <a:lstStyle/>
          <a:p>
            <a:pPr>
              <a:buNone/>
            </a:pPr>
            <a:r>
              <a:rPr lang="it-IT" dirty="0" err="1">
                <a:cs typeface="Calibri"/>
              </a:rPr>
              <a:t>Dacă</a:t>
            </a:r>
            <a:r>
              <a:rPr lang="it-IT" dirty="0">
                <a:cs typeface="Calibri"/>
              </a:rPr>
              <a:t> </a:t>
            </a:r>
            <a:r>
              <a:rPr lang="it-IT" dirty="0" err="1">
                <a:cs typeface="Calibri"/>
              </a:rPr>
              <a:t>deschizi</a:t>
            </a:r>
            <a:r>
              <a:rPr lang="it-IT" dirty="0">
                <a:cs typeface="Calibri"/>
              </a:rPr>
              <a:t> un e-mail </a:t>
            </a:r>
            <a:r>
              <a:rPr lang="it-IT" dirty="0" err="1">
                <a:cs typeface="Calibri"/>
              </a:rPr>
              <a:t>nesolicitat</a:t>
            </a:r>
            <a:r>
              <a:rPr lang="it-IT" dirty="0">
                <a:cs typeface="Calibri"/>
              </a:rPr>
              <a:t> ai </a:t>
            </a:r>
            <a:r>
              <a:rPr lang="it-IT" dirty="0" err="1">
                <a:cs typeface="Calibri"/>
              </a:rPr>
              <a:t>grijă</a:t>
            </a:r>
            <a:r>
              <a:rPr lang="it-IT" dirty="0">
                <a:cs typeface="Calibri"/>
              </a:rPr>
              <a:t> </a:t>
            </a:r>
            <a:r>
              <a:rPr lang="it-IT" dirty="0" err="1">
                <a:cs typeface="Calibri"/>
              </a:rPr>
              <a:t>ca</a:t>
            </a:r>
            <a:r>
              <a:rPr lang="it-IT" dirty="0">
                <a:cs typeface="Calibri"/>
              </a:rPr>
              <a:t> </a:t>
            </a:r>
            <a:r>
              <a:rPr lang="it-IT" dirty="0" err="1">
                <a:cs typeface="Calibri"/>
              </a:rPr>
              <a:t>imaginile</a:t>
            </a:r>
            <a:r>
              <a:rPr lang="it-IT" dirty="0">
                <a:cs typeface="Calibri"/>
              </a:rPr>
              <a:t> </a:t>
            </a:r>
            <a:r>
              <a:rPr lang="it-IT" dirty="0" err="1">
                <a:cs typeface="Calibri"/>
              </a:rPr>
              <a:t>să</a:t>
            </a:r>
            <a:r>
              <a:rPr lang="it-IT" dirty="0">
                <a:cs typeface="Calibri"/>
              </a:rPr>
              <a:t> </a:t>
            </a:r>
            <a:r>
              <a:rPr lang="it-IT" dirty="0" err="1">
                <a:cs typeface="Calibri"/>
              </a:rPr>
              <a:t>fie</a:t>
            </a:r>
            <a:r>
              <a:rPr lang="it-IT" dirty="0">
                <a:cs typeface="Calibri"/>
              </a:rPr>
              <a:t> </a:t>
            </a:r>
            <a:r>
              <a:rPr lang="it-IT" dirty="0" err="1">
                <a:cs typeface="Calibri"/>
              </a:rPr>
              <a:t>blocate</a:t>
            </a:r>
            <a:endParaRPr lang="ru-RU" dirty="0" err="1">
              <a:cs typeface="Calibri"/>
            </a:endParaRPr>
          </a:p>
          <a:p>
            <a:pPr marL="0" indent="0">
              <a:buNone/>
            </a:pPr>
            <a:endParaRPr lang="ru-RU" dirty="0">
              <a:cs typeface="Calibri"/>
            </a:endParaRPr>
          </a:p>
        </p:txBody>
      </p:sp>
      <p:pic>
        <p:nvPicPr>
          <p:cNvPr id="4" name="Рисунок 4">
            <a:extLst>
              <a:ext uri="{FF2B5EF4-FFF2-40B4-BE49-F238E27FC236}">
                <a16:creationId xmlns:a16="http://schemas.microsoft.com/office/drawing/2014/main" id="{5619E9B1-EC44-4253-9DF9-C8AFE1F4E878}"/>
              </a:ext>
            </a:extLst>
          </p:cNvPr>
          <p:cNvPicPr>
            <a:picLocks noChangeAspect="1"/>
          </p:cNvPicPr>
          <p:nvPr/>
        </p:nvPicPr>
        <p:blipFill>
          <a:blip r:embed="rId2"/>
          <a:stretch>
            <a:fillRect/>
          </a:stretch>
        </p:blipFill>
        <p:spPr>
          <a:xfrm>
            <a:off x="3416061" y="2148891"/>
            <a:ext cx="3896983" cy="2743530"/>
          </a:xfrm>
          <a:prstGeom prst="rect">
            <a:avLst/>
          </a:prstGeom>
        </p:spPr>
      </p:pic>
    </p:spTree>
    <p:extLst>
      <p:ext uri="{BB962C8B-B14F-4D97-AF65-F5344CB8AC3E}">
        <p14:creationId xmlns:p14="http://schemas.microsoft.com/office/powerpoint/2010/main" val="22889789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F60CC0-B046-4E10-8AED-F8F20B746DE8}"/>
              </a:ext>
            </a:extLst>
          </p:cNvPr>
          <p:cNvSpPr>
            <a:spLocks noGrp="1"/>
          </p:cNvSpPr>
          <p:nvPr>
            <p:ph type="title"/>
          </p:nvPr>
        </p:nvSpPr>
        <p:spPr>
          <a:xfrm>
            <a:off x="2434130" y="162562"/>
            <a:ext cx="5955495" cy="572644"/>
          </a:xfrm>
        </p:spPr>
        <p:txBody>
          <a:bodyPr>
            <a:normAutofit fontScale="90000"/>
          </a:bodyPr>
          <a:lstStyle/>
          <a:p>
            <a:pPr algn="ctr"/>
            <a:r>
              <a:rPr lang="en-US" sz="4000" dirty="0">
                <a:cs typeface="Calibri"/>
              </a:rPr>
              <a:t>Spyware &amp; Keyloggers</a:t>
            </a:r>
            <a:endParaRPr lang="ru-RU" dirty="0">
              <a:cs typeface="Calibri"/>
            </a:endParaRPr>
          </a:p>
        </p:txBody>
      </p:sp>
      <p:sp>
        <p:nvSpPr>
          <p:cNvPr id="3" name="Объект 2">
            <a:extLst>
              <a:ext uri="{FF2B5EF4-FFF2-40B4-BE49-F238E27FC236}">
                <a16:creationId xmlns:a16="http://schemas.microsoft.com/office/drawing/2014/main" id="{1B2547F4-9837-4B72-A064-669A10A26565}"/>
              </a:ext>
            </a:extLst>
          </p:cNvPr>
          <p:cNvSpPr>
            <a:spLocks noGrp="1"/>
          </p:cNvSpPr>
          <p:nvPr>
            <p:ph idx="1"/>
          </p:nvPr>
        </p:nvSpPr>
        <p:spPr>
          <a:xfrm>
            <a:off x="1679319" y="982899"/>
            <a:ext cx="6559344" cy="545731"/>
          </a:xfrm>
        </p:spPr>
        <p:txBody>
          <a:bodyPr vert="horz" lIns="91440" tIns="45720" rIns="91440" bIns="45720" rtlCol="0" anchor="t">
            <a:normAutofit/>
          </a:bodyPr>
          <a:lstStyle/>
          <a:p>
            <a:pPr marL="0" indent="0">
              <a:buNone/>
            </a:pPr>
            <a:r>
              <a:rPr lang="ru-RU" dirty="0" err="1">
                <a:cs typeface="Calibri"/>
              </a:rPr>
              <a:t>Ce</a:t>
            </a:r>
            <a:r>
              <a:rPr lang="ru-RU" dirty="0">
                <a:cs typeface="Calibri"/>
              </a:rPr>
              <a:t> </a:t>
            </a:r>
            <a:r>
              <a:rPr lang="ru-RU" dirty="0" err="1">
                <a:cs typeface="Calibri"/>
              </a:rPr>
              <a:t>este</a:t>
            </a:r>
            <a:r>
              <a:rPr lang="ru-RU" dirty="0">
                <a:cs typeface="Calibri"/>
              </a:rPr>
              <a:t> </a:t>
            </a:r>
            <a:r>
              <a:rPr lang="ru-RU" dirty="0" err="1">
                <a:cs typeface="Calibri"/>
              </a:rPr>
              <a:t>Spyware</a:t>
            </a:r>
            <a:r>
              <a:rPr lang="ru-RU" dirty="0">
                <a:cs typeface="Calibri"/>
              </a:rPr>
              <a:t>?</a:t>
            </a:r>
          </a:p>
        </p:txBody>
      </p:sp>
      <p:sp>
        <p:nvSpPr>
          <p:cNvPr id="4" name="TextBox 3">
            <a:extLst>
              <a:ext uri="{FF2B5EF4-FFF2-40B4-BE49-F238E27FC236}">
                <a16:creationId xmlns:a16="http://schemas.microsoft.com/office/drawing/2014/main" id="{15AD158B-D210-49FD-9F41-E53422CC6237}"/>
              </a:ext>
            </a:extLst>
          </p:cNvPr>
          <p:cNvSpPr txBox="1"/>
          <p:nvPr/>
        </p:nvSpPr>
        <p:spPr>
          <a:xfrm>
            <a:off x="1541972" y="1534423"/>
            <a:ext cx="3968152" cy="3539430"/>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sz="1600" dirty="0">
                <a:solidFill>
                  <a:schemeClr val="bg1"/>
                </a:solidFill>
                <a:latin typeface="Arial"/>
                <a:cs typeface="Arial"/>
              </a:rPr>
              <a:t>Spyware este o categorie de ameninţări cibernetice, ce descrie programele maliţioase create pentru a infecta sistemele PC-urilor după care să iniţieze activităţi ilegale în acestea. Acestea sunt folosite pentru a urmări oamenii şi să le înregistreze cele mai vizitate website-uri precum şi acţiunile luate atunci când au fost vizitate. Această informaţie, în general, este utilizată de către diverse terţe în scopuri de marketing şi promovare, deci spyware-urile pot conduce şi la mărirea numărului de spam-uri.</a:t>
            </a:r>
            <a:endParaRPr lang="en-US" dirty="0">
              <a:solidFill>
                <a:schemeClr val="bg1"/>
              </a:solidFill>
              <a:cs typeface="Calibri"/>
            </a:endParaRPr>
          </a:p>
        </p:txBody>
      </p:sp>
      <p:pic>
        <p:nvPicPr>
          <p:cNvPr id="5" name="Рисунок 5" descr="Изображение выглядит как текст&#10;&#10;Описание создано с очень высокой степенью достоверности">
            <a:extLst>
              <a:ext uri="{FF2B5EF4-FFF2-40B4-BE49-F238E27FC236}">
                <a16:creationId xmlns:a16="http://schemas.microsoft.com/office/drawing/2014/main" id="{D4BF6557-CDDF-4CAE-8255-163276A67A52}"/>
              </a:ext>
            </a:extLst>
          </p:cNvPr>
          <p:cNvPicPr>
            <a:picLocks noChangeAspect="1"/>
          </p:cNvPicPr>
          <p:nvPr/>
        </p:nvPicPr>
        <p:blipFill>
          <a:blip r:embed="rId2"/>
          <a:stretch>
            <a:fillRect/>
          </a:stretch>
        </p:blipFill>
        <p:spPr>
          <a:xfrm>
            <a:off x="5809891" y="2040460"/>
            <a:ext cx="2743200" cy="1946787"/>
          </a:xfrm>
          <a:prstGeom prst="rect">
            <a:avLst/>
          </a:prstGeom>
        </p:spPr>
      </p:pic>
    </p:spTree>
    <p:extLst>
      <p:ext uri="{BB962C8B-B14F-4D97-AF65-F5344CB8AC3E}">
        <p14:creationId xmlns:p14="http://schemas.microsoft.com/office/powerpoint/2010/main" val="36922830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F60CC0-B046-4E10-8AED-F8F20B746DE8}"/>
              </a:ext>
            </a:extLst>
          </p:cNvPr>
          <p:cNvSpPr>
            <a:spLocks noGrp="1"/>
          </p:cNvSpPr>
          <p:nvPr>
            <p:ph type="title"/>
          </p:nvPr>
        </p:nvSpPr>
        <p:spPr>
          <a:xfrm>
            <a:off x="2434130" y="162562"/>
            <a:ext cx="5955495" cy="572644"/>
          </a:xfrm>
        </p:spPr>
        <p:txBody>
          <a:bodyPr>
            <a:normAutofit fontScale="90000"/>
          </a:bodyPr>
          <a:lstStyle/>
          <a:p>
            <a:pPr algn="ctr"/>
            <a:r>
              <a:rPr lang="en-US" sz="4000" dirty="0">
                <a:cs typeface="Calibri"/>
              </a:rPr>
              <a:t>Spyware &amp; Keyloggers</a:t>
            </a:r>
            <a:endParaRPr lang="ru-RU" dirty="0">
              <a:cs typeface="Calibri"/>
            </a:endParaRPr>
          </a:p>
        </p:txBody>
      </p:sp>
      <p:sp>
        <p:nvSpPr>
          <p:cNvPr id="3" name="Объект 2">
            <a:extLst>
              <a:ext uri="{FF2B5EF4-FFF2-40B4-BE49-F238E27FC236}">
                <a16:creationId xmlns:a16="http://schemas.microsoft.com/office/drawing/2014/main" id="{1B2547F4-9837-4B72-A064-669A10A26565}"/>
              </a:ext>
            </a:extLst>
          </p:cNvPr>
          <p:cNvSpPr>
            <a:spLocks noGrp="1"/>
          </p:cNvSpPr>
          <p:nvPr>
            <p:ph idx="1"/>
          </p:nvPr>
        </p:nvSpPr>
        <p:spPr>
          <a:xfrm>
            <a:off x="1873414" y="950550"/>
            <a:ext cx="6990665" cy="534948"/>
          </a:xfrm>
        </p:spPr>
        <p:txBody>
          <a:bodyPr vert="horz" lIns="91440" tIns="45720" rIns="91440" bIns="45720" rtlCol="0" anchor="t">
            <a:normAutofit/>
          </a:bodyPr>
          <a:lstStyle/>
          <a:p>
            <a:pPr>
              <a:buNone/>
            </a:pPr>
            <a:r>
              <a:rPr lang="ru-RU" sz="2400" b="1" u="sng" dirty="0" err="1">
                <a:cs typeface="Calibri"/>
              </a:rPr>
              <a:t>Pentru</a:t>
            </a:r>
            <a:r>
              <a:rPr lang="ru-RU" sz="2400" b="1" u="sng" dirty="0">
                <a:cs typeface="Calibri"/>
              </a:rPr>
              <a:t> </a:t>
            </a:r>
            <a:r>
              <a:rPr lang="ru-RU" sz="2400" b="1" u="sng" dirty="0" err="1">
                <a:cs typeface="Calibri"/>
              </a:rPr>
              <a:t>ce</a:t>
            </a:r>
            <a:r>
              <a:rPr lang="ru-RU" sz="2400" b="1" u="sng" dirty="0">
                <a:cs typeface="Calibri"/>
              </a:rPr>
              <a:t> </a:t>
            </a:r>
            <a:r>
              <a:rPr lang="ru-RU" sz="2400" b="1" u="sng" dirty="0" err="1">
                <a:cs typeface="Calibri"/>
              </a:rPr>
              <a:t>pot</a:t>
            </a:r>
            <a:r>
              <a:rPr lang="ru-RU" sz="2400" b="1" u="sng" dirty="0">
                <a:cs typeface="Calibri"/>
              </a:rPr>
              <a:t> </a:t>
            </a:r>
            <a:r>
              <a:rPr lang="ru-RU" sz="2400" b="1" u="sng" dirty="0" err="1">
                <a:cs typeface="Calibri"/>
              </a:rPr>
              <a:t>fi</a:t>
            </a:r>
            <a:r>
              <a:rPr lang="ru-RU" sz="2400" b="1" u="sng" dirty="0">
                <a:cs typeface="Calibri"/>
              </a:rPr>
              <a:t> </a:t>
            </a:r>
            <a:r>
              <a:rPr lang="ru-RU" sz="2400" b="1" u="sng" dirty="0" err="1">
                <a:cs typeface="Calibri"/>
              </a:rPr>
              <a:t>utilizate</a:t>
            </a:r>
            <a:r>
              <a:rPr lang="ru-RU" sz="2400" b="1" u="sng" dirty="0">
                <a:cs typeface="Calibri"/>
              </a:rPr>
              <a:t> </a:t>
            </a:r>
            <a:r>
              <a:rPr lang="ru-RU" sz="2400" b="1" u="sng" dirty="0" err="1">
                <a:cs typeface="Calibri"/>
              </a:rPr>
              <a:t>amenințările</a:t>
            </a:r>
            <a:r>
              <a:rPr lang="ru-RU" sz="2400" b="1" u="sng" dirty="0">
                <a:cs typeface="Calibri"/>
              </a:rPr>
              <a:t> </a:t>
            </a:r>
            <a:r>
              <a:rPr lang="ru-RU" sz="2400" b="1" u="sng" dirty="0" err="1">
                <a:cs typeface="Calibri"/>
              </a:rPr>
              <a:t>de</a:t>
            </a:r>
            <a:r>
              <a:rPr lang="ru-RU" sz="2400" b="1" u="sng" dirty="0">
                <a:cs typeface="Calibri"/>
              </a:rPr>
              <a:t> </a:t>
            </a:r>
            <a:r>
              <a:rPr lang="ru-RU" sz="2400" b="1" u="sng" dirty="0" err="1">
                <a:cs typeface="Calibri"/>
              </a:rPr>
              <a:t>tip</a:t>
            </a:r>
            <a:r>
              <a:rPr lang="ru-RU" sz="2400" b="1" u="sng" dirty="0">
                <a:cs typeface="Calibri"/>
              </a:rPr>
              <a:t> </a:t>
            </a:r>
            <a:r>
              <a:rPr lang="ru-RU" sz="2400" b="1" u="sng" dirty="0" err="1">
                <a:cs typeface="Calibri"/>
              </a:rPr>
              <a:t>spyware</a:t>
            </a:r>
            <a:r>
              <a:rPr lang="ru-RU" sz="2400" b="1" u="sng" dirty="0">
                <a:cs typeface="Calibri"/>
              </a:rPr>
              <a:t>:</a:t>
            </a:r>
          </a:p>
          <a:p>
            <a:pPr marL="0" indent="0">
              <a:buNone/>
            </a:pPr>
            <a:endParaRPr lang="ru-RU" dirty="0">
              <a:cs typeface="Calibri"/>
            </a:endParaRPr>
          </a:p>
        </p:txBody>
      </p:sp>
      <p:sp>
        <p:nvSpPr>
          <p:cNvPr id="4" name="TextBox 3">
            <a:extLst>
              <a:ext uri="{FF2B5EF4-FFF2-40B4-BE49-F238E27FC236}">
                <a16:creationId xmlns:a16="http://schemas.microsoft.com/office/drawing/2014/main" id="{5D1E271F-76EA-4287-9089-5E9D6E342F5E}"/>
              </a:ext>
            </a:extLst>
          </p:cNvPr>
          <p:cNvSpPr txBox="1"/>
          <p:nvPr/>
        </p:nvSpPr>
        <p:spPr>
          <a:xfrm>
            <a:off x="1919377" y="1448159"/>
            <a:ext cx="6944265" cy="280076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buChar char="•"/>
            </a:pPr>
            <a:r>
              <a:rPr lang="en-US" sz="1600" err="1">
                <a:solidFill>
                  <a:schemeClr val="bg1"/>
                </a:solidFill>
                <a:latin typeface="Arial"/>
                <a:cs typeface="Arial"/>
              </a:rPr>
              <a:t>Pentru</a:t>
            </a:r>
            <a:r>
              <a:rPr lang="en-US" sz="1600" dirty="0">
                <a:solidFill>
                  <a:schemeClr val="bg1"/>
                </a:solidFill>
                <a:latin typeface="Arial"/>
                <a:cs typeface="Arial"/>
              </a:rPr>
              <a:t> a </a:t>
            </a:r>
            <a:r>
              <a:rPr lang="en-US" sz="1600" err="1">
                <a:solidFill>
                  <a:schemeClr val="bg1"/>
                </a:solidFill>
                <a:latin typeface="Arial"/>
                <a:cs typeface="Arial"/>
              </a:rPr>
              <a:t>fura</a:t>
            </a:r>
            <a:r>
              <a:rPr lang="en-US" sz="1600" dirty="0">
                <a:solidFill>
                  <a:schemeClr val="bg1"/>
                </a:solidFill>
                <a:latin typeface="Arial"/>
                <a:cs typeface="Arial"/>
              </a:rPr>
              <a:t> </a:t>
            </a:r>
            <a:r>
              <a:rPr lang="en-US" sz="1600" err="1">
                <a:solidFill>
                  <a:schemeClr val="bg1"/>
                </a:solidFill>
                <a:latin typeface="Arial"/>
                <a:cs typeface="Arial"/>
              </a:rPr>
              <a:t>informaţii</a:t>
            </a:r>
            <a:r>
              <a:rPr lang="en-US" sz="1600" dirty="0">
                <a:solidFill>
                  <a:schemeClr val="bg1"/>
                </a:solidFill>
                <a:latin typeface="Arial"/>
                <a:cs typeface="Arial"/>
              </a:rPr>
              <a:t> </a:t>
            </a:r>
            <a:r>
              <a:rPr lang="en-US" sz="1600" err="1">
                <a:solidFill>
                  <a:schemeClr val="bg1"/>
                </a:solidFill>
                <a:latin typeface="Arial"/>
                <a:cs typeface="Arial"/>
              </a:rPr>
              <a:t>sensibile</a:t>
            </a:r>
            <a:r>
              <a:rPr lang="en-US" sz="1600" dirty="0">
                <a:solidFill>
                  <a:schemeClr val="bg1"/>
                </a:solidFill>
                <a:latin typeface="Arial"/>
                <a:cs typeface="Arial"/>
              </a:rPr>
              <a:t>. </a:t>
            </a:r>
            <a:endParaRPr lang="ru-RU">
              <a:solidFill>
                <a:schemeClr val="bg1"/>
              </a:solidFill>
              <a:cs typeface="Calibri"/>
            </a:endParaRPr>
          </a:p>
          <a:p>
            <a:pPr algn="just">
              <a:buChar char="•"/>
            </a:pPr>
            <a:r>
              <a:rPr lang="en-US" sz="1600" err="1">
                <a:solidFill>
                  <a:schemeClr val="bg1"/>
                </a:solidFill>
                <a:latin typeface="Arial"/>
                <a:cs typeface="Arial"/>
              </a:rPr>
              <a:t>Să</a:t>
            </a:r>
            <a:r>
              <a:rPr lang="en-US" sz="1600" dirty="0">
                <a:solidFill>
                  <a:schemeClr val="bg1"/>
                </a:solidFill>
                <a:latin typeface="Arial"/>
                <a:cs typeface="Arial"/>
              </a:rPr>
              <a:t> </a:t>
            </a:r>
            <a:r>
              <a:rPr lang="en-US" sz="1600" err="1">
                <a:solidFill>
                  <a:schemeClr val="bg1"/>
                </a:solidFill>
                <a:latin typeface="Arial"/>
                <a:cs typeface="Arial"/>
              </a:rPr>
              <a:t>afişeze</a:t>
            </a:r>
            <a:r>
              <a:rPr lang="en-US" sz="1600" dirty="0">
                <a:solidFill>
                  <a:schemeClr val="bg1"/>
                </a:solidFill>
                <a:latin typeface="Arial"/>
                <a:cs typeface="Arial"/>
              </a:rPr>
              <a:t> </a:t>
            </a:r>
            <a:r>
              <a:rPr lang="en-US" sz="1600" err="1">
                <a:solidFill>
                  <a:schemeClr val="bg1"/>
                </a:solidFill>
                <a:latin typeface="Arial"/>
                <a:cs typeface="Arial"/>
              </a:rPr>
              <a:t>reclame</a:t>
            </a:r>
            <a:r>
              <a:rPr lang="en-US" sz="1600" dirty="0">
                <a:solidFill>
                  <a:schemeClr val="bg1"/>
                </a:solidFill>
                <a:latin typeface="Arial"/>
                <a:cs typeface="Arial"/>
              </a:rPr>
              <a:t> </a:t>
            </a:r>
            <a:r>
              <a:rPr lang="en-US" sz="1600" err="1">
                <a:solidFill>
                  <a:schemeClr val="bg1"/>
                </a:solidFill>
                <a:latin typeface="Arial"/>
                <a:cs typeface="Arial"/>
              </a:rPr>
              <a:t>nedorite</a:t>
            </a:r>
            <a:r>
              <a:rPr lang="en-US" sz="1600" dirty="0">
                <a:solidFill>
                  <a:schemeClr val="bg1"/>
                </a:solidFill>
                <a:latin typeface="Arial"/>
                <a:cs typeface="Arial"/>
              </a:rPr>
              <a:t>. </a:t>
            </a:r>
          </a:p>
          <a:p>
            <a:pPr algn="just">
              <a:buChar char="•"/>
            </a:pPr>
            <a:r>
              <a:rPr lang="en-US" sz="1600" err="1">
                <a:solidFill>
                  <a:schemeClr val="bg1"/>
                </a:solidFill>
                <a:latin typeface="Arial"/>
                <a:cs typeface="Arial"/>
              </a:rPr>
              <a:t>Redirecţionarea</a:t>
            </a:r>
            <a:r>
              <a:rPr lang="en-US" sz="1600" dirty="0">
                <a:solidFill>
                  <a:schemeClr val="bg1"/>
                </a:solidFill>
                <a:latin typeface="Arial"/>
                <a:cs typeface="Arial"/>
              </a:rPr>
              <a:t> </a:t>
            </a:r>
            <a:r>
              <a:rPr lang="en-US" sz="1600" err="1">
                <a:solidFill>
                  <a:schemeClr val="bg1"/>
                </a:solidFill>
                <a:latin typeface="Arial"/>
                <a:cs typeface="Arial"/>
              </a:rPr>
              <a:t>utilizatorilor</a:t>
            </a:r>
            <a:r>
              <a:rPr lang="en-US" sz="1600" dirty="0">
                <a:solidFill>
                  <a:schemeClr val="bg1"/>
                </a:solidFill>
                <a:latin typeface="Arial"/>
                <a:cs typeface="Arial"/>
              </a:rPr>
              <a:t> </a:t>
            </a:r>
            <a:r>
              <a:rPr lang="en-US" sz="1600" err="1">
                <a:solidFill>
                  <a:schemeClr val="bg1"/>
                </a:solidFill>
                <a:latin typeface="Arial"/>
                <a:cs typeface="Arial"/>
              </a:rPr>
              <a:t>către</a:t>
            </a:r>
            <a:r>
              <a:rPr lang="en-US" sz="1600" dirty="0">
                <a:solidFill>
                  <a:schemeClr val="bg1"/>
                </a:solidFill>
                <a:latin typeface="Arial"/>
                <a:cs typeface="Arial"/>
              </a:rPr>
              <a:t> website-</a:t>
            </a:r>
            <a:r>
              <a:rPr lang="en-US" sz="1600" err="1">
                <a:solidFill>
                  <a:schemeClr val="bg1"/>
                </a:solidFill>
                <a:latin typeface="Arial"/>
                <a:cs typeface="Arial"/>
              </a:rPr>
              <a:t>uri</a:t>
            </a:r>
            <a:r>
              <a:rPr lang="en-US" sz="1600" dirty="0">
                <a:solidFill>
                  <a:schemeClr val="bg1"/>
                </a:solidFill>
                <a:latin typeface="Arial"/>
                <a:cs typeface="Arial"/>
              </a:rPr>
              <a:t> </a:t>
            </a:r>
            <a:r>
              <a:rPr lang="en-US" sz="1600" err="1">
                <a:solidFill>
                  <a:schemeClr val="bg1"/>
                </a:solidFill>
                <a:latin typeface="Arial"/>
                <a:cs typeface="Arial"/>
              </a:rPr>
              <a:t>chestionabile</a:t>
            </a:r>
            <a:r>
              <a:rPr lang="en-US" sz="1600" dirty="0">
                <a:solidFill>
                  <a:schemeClr val="bg1"/>
                </a:solidFill>
                <a:latin typeface="Arial"/>
                <a:cs typeface="Arial"/>
              </a:rPr>
              <a:t> </a:t>
            </a:r>
            <a:r>
              <a:rPr lang="en-US" sz="1600" err="1">
                <a:solidFill>
                  <a:schemeClr val="bg1"/>
                </a:solidFill>
                <a:latin typeface="Arial"/>
                <a:cs typeface="Arial"/>
              </a:rPr>
              <a:t>sau</a:t>
            </a:r>
            <a:r>
              <a:rPr lang="en-US" sz="1600" dirty="0">
                <a:solidFill>
                  <a:schemeClr val="bg1"/>
                </a:solidFill>
                <a:latin typeface="Arial"/>
                <a:cs typeface="Arial"/>
              </a:rPr>
              <a:t> </a:t>
            </a:r>
            <a:r>
              <a:rPr lang="en-US" sz="1600" err="1">
                <a:solidFill>
                  <a:schemeClr val="bg1"/>
                </a:solidFill>
                <a:latin typeface="Arial"/>
                <a:cs typeface="Arial"/>
              </a:rPr>
              <a:t>maliţioase</a:t>
            </a:r>
            <a:r>
              <a:rPr lang="en-US" sz="1600" dirty="0">
                <a:solidFill>
                  <a:schemeClr val="bg1"/>
                </a:solidFill>
                <a:latin typeface="Arial"/>
                <a:cs typeface="Arial"/>
              </a:rPr>
              <a:t> </a:t>
            </a:r>
            <a:r>
              <a:rPr lang="en-US" sz="1600" err="1">
                <a:solidFill>
                  <a:schemeClr val="bg1"/>
                </a:solidFill>
                <a:latin typeface="Arial"/>
                <a:cs typeface="Arial"/>
              </a:rPr>
              <a:t>contrar</a:t>
            </a:r>
            <a:r>
              <a:rPr lang="en-US" sz="1600" dirty="0">
                <a:solidFill>
                  <a:schemeClr val="bg1"/>
                </a:solidFill>
                <a:latin typeface="Arial"/>
                <a:cs typeface="Arial"/>
              </a:rPr>
              <a:t> </a:t>
            </a:r>
            <a:r>
              <a:rPr lang="en-US" sz="1600" err="1">
                <a:solidFill>
                  <a:schemeClr val="bg1"/>
                </a:solidFill>
                <a:latin typeface="Arial"/>
                <a:cs typeface="Arial"/>
              </a:rPr>
              <a:t>dorinţei</a:t>
            </a:r>
            <a:r>
              <a:rPr lang="en-US" sz="1600" dirty="0">
                <a:solidFill>
                  <a:schemeClr val="bg1"/>
                </a:solidFill>
                <a:latin typeface="Arial"/>
                <a:cs typeface="Arial"/>
              </a:rPr>
              <a:t> </a:t>
            </a:r>
            <a:r>
              <a:rPr lang="en-US" sz="1600" err="1">
                <a:solidFill>
                  <a:schemeClr val="bg1"/>
                </a:solidFill>
                <a:latin typeface="Arial"/>
                <a:cs typeface="Arial"/>
              </a:rPr>
              <a:t>lor</a:t>
            </a:r>
            <a:r>
              <a:rPr lang="en-US" sz="1600" dirty="0">
                <a:solidFill>
                  <a:schemeClr val="bg1"/>
                </a:solidFill>
                <a:latin typeface="Arial"/>
                <a:cs typeface="Arial"/>
              </a:rPr>
              <a:t>.</a:t>
            </a:r>
          </a:p>
          <a:p>
            <a:pPr algn="just">
              <a:buChar char="•"/>
            </a:pPr>
            <a:r>
              <a:rPr lang="en-US" sz="1600" dirty="0" err="1">
                <a:solidFill>
                  <a:schemeClr val="bg1"/>
                </a:solidFill>
                <a:latin typeface="Arial"/>
                <a:cs typeface="Arial"/>
              </a:rPr>
              <a:t>Să</a:t>
            </a:r>
            <a:r>
              <a:rPr lang="en-US" sz="1600" dirty="0">
                <a:solidFill>
                  <a:schemeClr val="bg1"/>
                </a:solidFill>
                <a:latin typeface="Arial"/>
                <a:cs typeface="Arial"/>
              </a:rPr>
              <a:t> </a:t>
            </a:r>
            <a:r>
              <a:rPr lang="en-US" sz="1600" dirty="0" err="1">
                <a:solidFill>
                  <a:schemeClr val="bg1"/>
                </a:solidFill>
                <a:latin typeface="Arial"/>
                <a:cs typeface="Arial"/>
              </a:rPr>
              <a:t>creeze</a:t>
            </a:r>
            <a:r>
              <a:rPr lang="en-US" sz="1600" dirty="0">
                <a:solidFill>
                  <a:schemeClr val="bg1"/>
                </a:solidFill>
                <a:latin typeface="Arial"/>
                <a:cs typeface="Arial"/>
              </a:rPr>
              <a:t> </a:t>
            </a:r>
            <a:r>
              <a:rPr lang="en-US" sz="1600" dirty="0" err="1">
                <a:solidFill>
                  <a:schemeClr val="bg1"/>
                </a:solidFill>
                <a:latin typeface="Arial"/>
                <a:cs typeface="Arial"/>
              </a:rPr>
              <a:t>numeroase</a:t>
            </a:r>
            <a:r>
              <a:rPr lang="en-US" sz="1600" dirty="0">
                <a:solidFill>
                  <a:schemeClr val="bg1"/>
                </a:solidFill>
                <a:latin typeface="Arial"/>
                <a:cs typeface="Arial"/>
              </a:rPr>
              <a:t> link-</a:t>
            </a:r>
            <a:r>
              <a:rPr lang="en-US" sz="1600" dirty="0" err="1">
                <a:solidFill>
                  <a:schemeClr val="bg1"/>
                </a:solidFill>
                <a:latin typeface="Arial"/>
                <a:cs typeface="Arial"/>
              </a:rPr>
              <a:t>uri</a:t>
            </a:r>
            <a:r>
              <a:rPr lang="en-US" sz="1600" dirty="0">
                <a:solidFill>
                  <a:schemeClr val="bg1"/>
                </a:solidFill>
                <a:latin typeface="Arial"/>
                <a:cs typeface="Arial"/>
              </a:rPr>
              <a:t> </a:t>
            </a:r>
            <a:r>
              <a:rPr lang="en-US" sz="1600" dirty="0" err="1">
                <a:solidFill>
                  <a:schemeClr val="bg1"/>
                </a:solidFill>
                <a:latin typeface="Arial"/>
                <a:cs typeface="Arial"/>
              </a:rPr>
              <a:t>în</a:t>
            </a:r>
            <a:r>
              <a:rPr lang="en-US" sz="1600" dirty="0">
                <a:solidFill>
                  <a:schemeClr val="bg1"/>
                </a:solidFill>
                <a:latin typeface="Arial"/>
                <a:cs typeface="Arial"/>
              </a:rPr>
              <a:t> </a:t>
            </a:r>
            <a:r>
              <a:rPr lang="en-US" sz="1600" dirty="0" err="1">
                <a:solidFill>
                  <a:schemeClr val="bg1"/>
                </a:solidFill>
                <a:latin typeface="Arial"/>
                <a:cs typeface="Arial"/>
              </a:rPr>
              <a:t>rezultatele</a:t>
            </a:r>
            <a:r>
              <a:rPr lang="en-US" sz="1600" dirty="0">
                <a:solidFill>
                  <a:schemeClr val="bg1"/>
                </a:solidFill>
                <a:latin typeface="Arial"/>
                <a:cs typeface="Arial"/>
              </a:rPr>
              <a:t> </a:t>
            </a:r>
            <a:r>
              <a:rPr lang="en-US" sz="1600" dirty="0" err="1">
                <a:solidFill>
                  <a:schemeClr val="bg1"/>
                </a:solidFill>
                <a:latin typeface="Arial"/>
                <a:cs typeface="Arial"/>
              </a:rPr>
              <a:t>căutărilor</a:t>
            </a:r>
            <a:r>
              <a:rPr lang="en-US" sz="1600" dirty="0">
                <a:solidFill>
                  <a:schemeClr val="bg1"/>
                </a:solidFill>
                <a:latin typeface="Arial"/>
                <a:cs typeface="Arial"/>
              </a:rPr>
              <a:t> </a:t>
            </a:r>
            <a:r>
              <a:rPr lang="en-US" sz="1600" dirty="0" err="1">
                <a:solidFill>
                  <a:schemeClr val="bg1"/>
                </a:solidFill>
                <a:latin typeface="Arial"/>
                <a:cs typeface="Arial"/>
              </a:rPr>
              <a:t>efectuate</a:t>
            </a:r>
            <a:r>
              <a:rPr lang="en-US" sz="1600" dirty="0">
                <a:solidFill>
                  <a:schemeClr val="bg1"/>
                </a:solidFill>
                <a:latin typeface="Arial"/>
                <a:cs typeface="Arial"/>
              </a:rPr>
              <a:t> de </a:t>
            </a:r>
            <a:r>
              <a:rPr lang="en-US" sz="1600" dirty="0" err="1">
                <a:solidFill>
                  <a:schemeClr val="bg1"/>
                </a:solidFill>
                <a:latin typeface="Arial"/>
                <a:cs typeface="Arial"/>
              </a:rPr>
              <a:t>victimă</a:t>
            </a:r>
            <a:r>
              <a:rPr lang="en-US" sz="1600" dirty="0">
                <a:solidFill>
                  <a:schemeClr val="bg1"/>
                </a:solidFill>
                <a:latin typeface="Arial"/>
                <a:cs typeface="Arial"/>
              </a:rPr>
              <a:t> </a:t>
            </a:r>
            <a:r>
              <a:rPr lang="en-US" sz="1600" dirty="0" err="1">
                <a:solidFill>
                  <a:schemeClr val="bg1"/>
                </a:solidFill>
                <a:latin typeface="Arial"/>
                <a:cs typeface="Arial"/>
              </a:rPr>
              <a:t>şi</a:t>
            </a:r>
            <a:r>
              <a:rPr lang="en-US" sz="1600" dirty="0">
                <a:solidFill>
                  <a:schemeClr val="bg1"/>
                </a:solidFill>
                <a:latin typeface="Arial"/>
                <a:cs typeface="Arial"/>
              </a:rPr>
              <a:t> </a:t>
            </a:r>
            <a:r>
              <a:rPr lang="en-US" sz="1600" dirty="0" err="1">
                <a:solidFill>
                  <a:schemeClr val="bg1"/>
                </a:solidFill>
                <a:latin typeface="Arial"/>
                <a:cs typeface="Arial"/>
              </a:rPr>
              <a:t>să</a:t>
            </a:r>
            <a:r>
              <a:rPr lang="en-US" sz="1600" dirty="0">
                <a:solidFill>
                  <a:schemeClr val="bg1"/>
                </a:solidFill>
                <a:latin typeface="Arial"/>
                <a:cs typeface="Arial"/>
              </a:rPr>
              <a:t> </a:t>
            </a:r>
            <a:r>
              <a:rPr lang="en-US" sz="1600" dirty="0" err="1">
                <a:solidFill>
                  <a:schemeClr val="bg1"/>
                </a:solidFill>
                <a:latin typeface="Arial"/>
                <a:cs typeface="Arial"/>
              </a:rPr>
              <a:t>îl</a:t>
            </a:r>
            <a:r>
              <a:rPr lang="en-US" sz="1600" dirty="0">
                <a:solidFill>
                  <a:schemeClr val="bg1"/>
                </a:solidFill>
                <a:latin typeface="Arial"/>
                <a:cs typeface="Arial"/>
              </a:rPr>
              <a:t>/o </a:t>
            </a:r>
            <a:r>
              <a:rPr lang="en-US" sz="1600" dirty="0" err="1">
                <a:solidFill>
                  <a:schemeClr val="bg1"/>
                </a:solidFill>
                <a:latin typeface="Arial"/>
                <a:cs typeface="Arial"/>
              </a:rPr>
              <a:t>redirecţioneze</a:t>
            </a:r>
            <a:r>
              <a:rPr lang="en-US" sz="1600" dirty="0">
                <a:solidFill>
                  <a:schemeClr val="bg1"/>
                </a:solidFill>
                <a:latin typeface="Arial"/>
                <a:cs typeface="Arial"/>
              </a:rPr>
              <a:t> </a:t>
            </a:r>
            <a:r>
              <a:rPr lang="en-US" sz="1600" dirty="0" err="1">
                <a:solidFill>
                  <a:schemeClr val="bg1"/>
                </a:solidFill>
                <a:latin typeface="Arial"/>
                <a:cs typeface="Arial"/>
              </a:rPr>
              <a:t>către</a:t>
            </a:r>
            <a:r>
              <a:rPr lang="en-US" sz="1600" dirty="0">
                <a:solidFill>
                  <a:schemeClr val="bg1"/>
                </a:solidFill>
                <a:latin typeface="Arial"/>
                <a:cs typeface="Arial"/>
              </a:rPr>
              <a:t> </a:t>
            </a:r>
            <a:r>
              <a:rPr lang="en-US" sz="1600" dirty="0" err="1">
                <a:solidFill>
                  <a:schemeClr val="bg1"/>
                </a:solidFill>
                <a:latin typeface="Arial"/>
                <a:cs typeface="Arial"/>
              </a:rPr>
              <a:t>locurile</a:t>
            </a:r>
            <a:r>
              <a:rPr lang="en-US" sz="1600" dirty="0">
                <a:solidFill>
                  <a:schemeClr val="bg1"/>
                </a:solidFill>
                <a:latin typeface="Arial"/>
                <a:cs typeface="Arial"/>
              </a:rPr>
              <a:t> </a:t>
            </a:r>
            <a:r>
              <a:rPr lang="en-US" sz="1600" dirty="0" err="1">
                <a:solidFill>
                  <a:schemeClr val="bg1"/>
                </a:solidFill>
                <a:latin typeface="Arial"/>
                <a:cs typeface="Arial"/>
              </a:rPr>
              <a:t>dorite</a:t>
            </a:r>
            <a:r>
              <a:rPr lang="en-US" sz="1600" dirty="0">
                <a:solidFill>
                  <a:schemeClr val="bg1"/>
                </a:solidFill>
                <a:latin typeface="Arial"/>
                <a:cs typeface="Arial"/>
              </a:rPr>
              <a:t> (site-</a:t>
            </a:r>
            <a:r>
              <a:rPr lang="en-US" sz="1600" dirty="0" err="1">
                <a:solidFill>
                  <a:schemeClr val="bg1"/>
                </a:solidFill>
                <a:latin typeface="Arial"/>
                <a:cs typeface="Arial"/>
              </a:rPr>
              <a:t>uri</a:t>
            </a:r>
            <a:r>
              <a:rPr lang="en-US" sz="1600" dirty="0">
                <a:solidFill>
                  <a:schemeClr val="bg1"/>
                </a:solidFill>
                <a:latin typeface="Arial"/>
                <a:cs typeface="Arial"/>
              </a:rPr>
              <a:t> spyware </a:t>
            </a:r>
            <a:r>
              <a:rPr lang="en-US" sz="1600" dirty="0" err="1">
                <a:solidFill>
                  <a:schemeClr val="bg1"/>
                </a:solidFill>
                <a:latin typeface="Arial"/>
                <a:cs typeface="Arial"/>
              </a:rPr>
              <a:t>terţe</a:t>
            </a:r>
            <a:r>
              <a:rPr lang="en-US" sz="1600" dirty="0">
                <a:solidFill>
                  <a:schemeClr val="bg1"/>
                </a:solidFill>
                <a:latin typeface="Arial"/>
                <a:cs typeface="Arial"/>
              </a:rPr>
              <a:t>, website-</a:t>
            </a:r>
            <a:r>
              <a:rPr lang="en-US" sz="1600" dirty="0" err="1">
                <a:solidFill>
                  <a:schemeClr val="bg1"/>
                </a:solidFill>
                <a:latin typeface="Arial"/>
                <a:cs typeface="Arial"/>
              </a:rPr>
              <a:t>uri</a:t>
            </a:r>
            <a:r>
              <a:rPr lang="en-US" sz="1600" dirty="0">
                <a:solidFill>
                  <a:schemeClr val="bg1"/>
                </a:solidFill>
                <a:latin typeface="Arial"/>
                <a:cs typeface="Arial"/>
              </a:rPr>
              <a:t> </a:t>
            </a:r>
            <a:r>
              <a:rPr lang="en-US" sz="1600" dirty="0" err="1">
                <a:solidFill>
                  <a:schemeClr val="bg1"/>
                </a:solidFill>
                <a:latin typeface="Arial"/>
                <a:cs typeface="Arial"/>
              </a:rPr>
              <a:t>şi</a:t>
            </a:r>
            <a:r>
              <a:rPr lang="en-US" sz="1600" dirty="0">
                <a:solidFill>
                  <a:schemeClr val="bg1"/>
                </a:solidFill>
                <a:latin typeface="Arial"/>
                <a:cs typeface="Arial"/>
              </a:rPr>
              <a:t> </a:t>
            </a:r>
            <a:r>
              <a:rPr lang="en-US" sz="1600" dirty="0" err="1">
                <a:solidFill>
                  <a:schemeClr val="bg1"/>
                </a:solidFill>
                <a:latin typeface="Arial"/>
                <a:cs typeface="Arial"/>
              </a:rPr>
              <a:t>alte</a:t>
            </a:r>
            <a:r>
              <a:rPr lang="en-US" sz="1600" dirty="0">
                <a:solidFill>
                  <a:schemeClr val="bg1"/>
                </a:solidFill>
                <a:latin typeface="Arial"/>
                <a:cs typeface="Arial"/>
              </a:rPr>
              <a:t> </a:t>
            </a:r>
            <a:r>
              <a:rPr lang="en-US" sz="1600" dirty="0" err="1">
                <a:solidFill>
                  <a:schemeClr val="bg1"/>
                </a:solidFill>
                <a:latin typeface="Arial"/>
                <a:cs typeface="Arial"/>
              </a:rPr>
              <a:t>domenii</a:t>
            </a:r>
            <a:r>
              <a:rPr lang="en-US" sz="1600" dirty="0">
                <a:solidFill>
                  <a:schemeClr val="bg1"/>
                </a:solidFill>
                <a:latin typeface="Arial"/>
                <a:cs typeface="Arial"/>
              </a:rPr>
              <a:t> </a:t>
            </a:r>
            <a:r>
              <a:rPr lang="en-US" sz="1600" dirty="0" err="1">
                <a:solidFill>
                  <a:schemeClr val="bg1"/>
                </a:solidFill>
                <a:latin typeface="Arial"/>
                <a:cs typeface="Arial"/>
              </a:rPr>
              <a:t>asociate</a:t>
            </a:r>
            <a:r>
              <a:rPr lang="en-US" sz="1600" dirty="0">
                <a:solidFill>
                  <a:schemeClr val="bg1"/>
                </a:solidFill>
                <a:latin typeface="Arial"/>
                <a:cs typeface="Arial"/>
              </a:rPr>
              <a:t>).</a:t>
            </a:r>
          </a:p>
          <a:p>
            <a:pPr algn="just">
              <a:buChar char="•"/>
            </a:pPr>
            <a:r>
              <a:rPr lang="en-US" sz="1600" err="1">
                <a:solidFill>
                  <a:schemeClr val="bg1"/>
                </a:solidFill>
                <a:latin typeface="Arial"/>
                <a:cs typeface="Arial"/>
              </a:rPr>
              <a:t>Să</a:t>
            </a:r>
            <a:r>
              <a:rPr lang="en-US" sz="1600" dirty="0">
                <a:solidFill>
                  <a:schemeClr val="bg1"/>
                </a:solidFill>
                <a:latin typeface="Arial"/>
                <a:cs typeface="Arial"/>
              </a:rPr>
              <a:t> </a:t>
            </a:r>
            <a:r>
              <a:rPr lang="en-US" sz="1600" err="1">
                <a:solidFill>
                  <a:schemeClr val="bg1"/>
                </a:solidFill>
                <a:latin typeface="Arial"/>
                <a:cs typeface="Arial"/>
              </a:rPr>
              <a:t>cauzeze</a:t>
            </a:r>
            <a:r>
              <a:rPr lang="en-US" sz="1600" dirty="0">
                <a:solidFill>
                  <a:schemeClr val="bg1"/>
                </a:solidFill>
                <a:latin typeface="Arial"/>
                <a:cs typeface="Arial"/>
              </a:rPr>
              <a:t> </a:t>
            </a:r>
            <a:r>
              <a:rPr lang="en-US" sz="1600" err="1">
                <a:solidFill>
                  <a:schemeClr val="bg1"/>
                </a:solidFill>
                <a:latin typeface="Arial"/>
                <a:cs typeface="Arial"/>
              </a:rPr>
              <a:t>modificări</a:t>
            </a:r>
            <a:r>
              <a:rPr lang="en-US" sz="1600" dirty="0">
                <a:solidFill>
                  <a:schemeClr val="bg1"/>
                </a:solidFill>
                <a:latin typeface="Arial"/>
                <a:cs typeface="Arial"/>
              </a:rPr>
              <a:t> </a:t>
            </a:r>
            <a:r>
              <a:rPr lang="en-US" sz="1600" err="1">
                <a:solidFill>
                  <a:schemeClr val="bg1"/>
                </a:solidFill>
                <a:latin typeface="Arial"/>
                <a:cs typeface="Arial"/>
              </a:rPr>
              <a:t>esenţiale</a:t>
            </a:r>
            <a:r>
              <a:rPr lang="en-US" sz="1600" dirty="0">
                <a:solidFill>
                  <a:schemeClr val="bg1"/>
                </a:solidFill>
                <a:latin typeface="Arial"/>
                <a:cs typeface="Arial"/>
              </a:rPr>
              <a:t> </a:t>
            </a:r>
            <a:r>
              <a:rPr lang="en-US" sz="1600" err="1">
                <a:solidFill>
                  <a:schemeClr val="bg1"/>
                </a:solidFill>
                <a:latin typeface="Arial"/>
                <a:cs typeface="Arial"/>
              </a:rPr>
              <a:t>în</a:t>
            </a:r>
            <a:r>
              <a:rPr lang="en-US" sz="1600" dirty="0">
                <a:solidFill>
                  <a:schemeClr val="bg1"/>
                </a:solidFill>
                <a:latin typeface="Arial"/>
                <a:cs typeface="Arial"/>
              </a:rPr>
              <a:t> </a:t>
            </a:r>
            <a:r>
              <a:rPr lang="en-US" sz="1600" err="1">
                <a:solidFill>
                  <a:schemeClr val="bg1"/>
                </a:solidFill>
                <a:latin typeface="Arial"/>
                <a:cs typeface="Arial"/>
              </a:rPr>
              <a:t>setările</a:t>
            </a:r>
            <a:r>
              <a:rPr lang="en-US" sz="1600" dirty="0">
                <a:solidFill>
                  <a:schemeClr val="bg1"/>
                </a:solidFill>
                <a:latin typeface="Arial"/>
                <a:cs typeface="Arial"/>
              </a:rPr>
              <a:t> </a:t>
            </a:r>
            <a:r>
              <a:rPr lang="en-US" sz="1600" err="1">
                <a:solidFill>
                  <a:schemeClr val="bg1"/>
                </a:solidFill>
                <a:latin typeface="Arial"/>
                <a:cs typeface="Arial"/>
              </a:rPr>
              <a:t>sistemului</a:t>
            </a:r>
            <a:r>
              <a:rPr lang="en-US" sz="1600" dirty="0">
                <a:solidFill>
                  <a:schemeClr val="bg1"/>
                </a:solidFill>
                <a:latin typeface="Arial"/>
                <a:cs typeface="Arial"/>
              </a:rPr>
              <a:t>. </a:t>
            </a:r>
          </a:p>
          <a:p>
            <a:pPr algn="just">
              <a:buChar char="•"/>
            </a:pPr>
            <a:r>
              <a:rPr lang="en-US" sz="1600" err="1">
                <a:solidFill>
                  <a:schemeClr val="bg1"/>
                </a:solidFill>
                <a:latin typeface="Arial"/>
                <a:cs typeface="Arial"/>
              </a:rPr>
              <a:t>Conectarea</a:t>
            </a:r>
            <a:r>
              <a:rPr lang="en-US" sz="1600" dirty="0">
                <a:solidFill>
                  <a:schemeClr val="bg1"/>
                </a:solidFill>
                <a:latin typeface="Arial"/>
                <a:cs typeface="Arial"/>
              </a:rPr>
              <a:t> la un calculator </a:t>
            </a:r>
            <a:r>
              <a:rPr lang="en-US" sz="1600" err="1">
                <a:solidFill>
                  <a:schemeClr val="bg1"/>
                </a:solidFill>
                <a:latin typeface="Arial"/>
                <a:cs typeface="Arial"/>
              </a:rPr>
              <a:t>compromis</a:t>
            </a:r>
            <a:r>
              <a:rPr lang="en-US" sz="1600" dirty="0">
                <a:solidFill>
                  <a:schemeClr val="bg1"/>
                </a:solidFill>
                <a:latin typeface="Arial"/>
                <a:cs typeface="Arial"/>
              </a:rPr>
              <a:t> </a:t>
            </a:r>
            <a:r>
              <a:rPr lang="en-US" sz="1600" err="1">
                <a:solidFill>
                  <a:schemeClr val="bg1"/>
                </a:solidFill>
                <a:latin typeface="Arial"/>
                <a:cs typeface="Arial"/>
              </a:rPr>
              <a:t>utilizând</a:t>
            </a:r>
            <a:r>
              <a:rPr lang="en-US" sz="1600" dirty="0">
                <a:solidFill>
                  <a:schemeClr val="bg1"/>
                </a:solidFill>
                <a:latin typeface="Arial"/>
                <a:cs typeface="Arial"/>
              </a:rPr>
              <a:t> backdoors. </a:t>
            </a:r>
          </a:p>
          <a:p>
            <a:pPr algn="just">
              <a:buChar char="•"/>
            </a:pPr>
            <a:r>
              <a:rPr lang="en-US" sz="1600" err="1">
                <a:solidFill>
                  <a:schemeClr val="bg1"/>
                </a:solidFill>
                <a:latin typeface="Arial"/>
                <a:cs typeface="Arial"/>
              </a:rPr>
              <a:t>Degradarea</a:t>
            </a:r>
            <a:r>
              <a:rPr lang="en-US" sz="1600" dirty="0">
                <a:solidFill>
                  <a:schemeClr val="bg1"/>
                </a:solidFill>
                <a:latin typeface="Arial"/>
                <a:cs typeface="Arial"/>
              </a:rPr>
              <a:t> </a:t>
            </a:r>
            <a:r>
              <a:rPr lang="en-US" sz="1600" err="1">
                <a:solidFill>
                  <a:schemeClr val="bg1"/>
                </a:solidFill>
                <a:latin typeface="Arial"/>
                <a:cs typeface="Arial"/>
              </a:rPr>
              <a:t>performanţei</a:t>
            </a:r>
            <a:r>
              <a:rPr lang="en-US" sz="1600" dirty="0">
                <a:solidFill>
                  <a:schemeClr val="bg1"/>
                </a:solidFill>
                <a:latin typeface="Arial"/>
                <a:cs typeface="Arial"/>
              </a:rPr>
              <a:t> </a:t>
            </a:r>
            <a:r>
              <a:rPr lang="en-US" sz="1600" err="1">
                <a:solidFill>
                  <a:schemeClr val="bg1"/>
                </a:solidFill>
                <a:latin typeface="Arial"/>
                <a:cs typeface="Arial"/>
              </a:rPr>
              <a:t>generale</a:t>
            </a:r>
            <a:r>
              <a:rPr lang="en-US" sz="1600" dirty="0">
                <a:solidFill>
                  <a:schemeClr val="bg1"/>
                </a:solidFill>
                <a:latin typeface="Arial"/>
                <a:cs typeface="Arial"/>
              </a:rPr>
              <a:t> a </a:t>
            </a:r>
            <a:r>
              <a:rPr lang="en-US" sz="1600" err="1">
                <a:solidFill>
                  <a:schemeClr val="bg1"/>
                </a:solidFill>
                <a:latin typeface="Arial"/>
                <a:cs typeface="Arial"/>
              </a:rPr>
              <a:t>sistemului</a:t>
            </a:r>
            <a:r>
              <a:rPr lang="en-US" sz="1600" dirty="0">
                <a:solidFill>
                  <a:schemeClr val="bg1"/>
                </a:solidFill>
                <a:latin typeface="Arial"/>
                <a:cs typeface="Arial"/>
              </a:rPr>
              <a:t> </a:t>
            </a:r>
            <a:r>
              <a:rPr lang="en-US" sz="1600" err="1">
                <a:solidFill>
                  <a:schemeClr val="bg1"/>
                </a:solidFill>
                <a:latin typeface="Arial"/>
                <a:cs typeface="Arial"/>
              </a:rPr>
              <a:t>şi</a:t>
            </a:r>
            <a:r>
              <a:rPr lang="en-US" sz="1600" dirty="0">
                <a:solidFill>
                  <a:schemeClr val="bg1"/>
                </a:solidFill>
                <a:latin typeface="Arial"/>
                <a:cs typeface="Arial"/>
              </a:rPr>
              <a:t> </a:t>
            </a:r>
            <a:r>
              <a:rPr lang="en-US" sz="1600" err="1">
                <a:solidFill>
                  <a:schemeClr val="bg1"/>
                </a:solidFill>
                <a:latin typeface="Arial"/>
                <a:cs typeface="Arial"/>
              </a:rPr>
              <a:t>cauzarea</a:t>
            </a:r>
            <a:r>
              <a:rPr lang="en-US" sz="1600" dirty="0">
                <a:solidFill>
                  <a:schemeClr val="bg1"/>
                </a:solidFill>
                <a:latin typeface="Arial"/>
                <a:cs typeface="Arial"/>
              </a:rPr>
              <a:t> </a:t>
            </a:r>
            <a:r>
              <a:rPr lang="en-US" sz="1600" err="1">
                <a:solidFill>
                  <a:schemeClr val="bg1"/>
                </a:solidFill>
                <a:latin typeface="Arial"/>
                <a:cs typeface="Arial"/>
              </a:rPr>
              <a:t>instabilităţii</a:t>
            </a:r>
            <a:r>
              <a:rPr lang="en-US" sz="1600" dirty="0">
                <a:solidFill>
                  <a:schemeClr val="bg1"/>
                </a:solidFill>
                <a:latin typeface="Arial"/>
                <a:cs typeface="Arial"/>
              </a:rPr>
              <a:t> </a:t>
            </a:r>
            <a:r>
              <a:rPr lang="en-US" sz="1600" err="1">
                <a:solidFill>
                  <a:schemeClr val="bg1"/>
                </a:solidFill>
                <a:latin typeface="Arial"/>
                <a:cs typeface="Arial"/>
              </a:rPr>
              <a:t>acestuia</a:t>
            </a:r>
            <a:r>
              <a:rPr lang="en-US" sz="1600" dirty="0">
                <a:solidFill>
                  <a:schemeClr val="bg1"/>
                </a:solidFill>
                <a:latin typeface="Arial"/>
                <a:cs typeface="Arial"/>
              </a:rPr>
              <a:t>.</a:t>
            </a:r>
          </a:p>
        </p:txBody>
      </p:sp>
    </p:spTree>
    <p:extLst>
      <p:ext uri="{BB962C8B-B14F-4D97-AF65-F5344CB8AC3E}">
        <p14:creationId xmlns:p14="http://schemas.microsoft.com/office/powerpoint/2010/main" val="30170212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F60CC0-B046-4E10-8AED-F8F20B746DE8}"/>
              </a:ext>
            </a:extLst>
          </p:cNvPr>
          <p:cNvSpPr>
            <a:spLocks noGrp="1"/>
          </p:cNvSpPr>
          <p:nvPr>
            <p:ph type="title"/>
          </p:nvPr>
        </p:nvSpPr>
        <p:spPr>
          <a:xfrm>
            <a:off x="2434130" y="162562"/>
            <a:ext cx="5955495" cy="572644"/>
          </a:xfrm>
        </p:spPr>
        <p:txBody>
          <a:bodyPr>
            <a:normAutofit fontScale="90000"/>
          </a:bodyPr>
          <a:lstStyle/>
          <a:p>
            <a:pPr algn="ctr"/>
            <a:r>
              <a:rPr lang="en-US" sz="4000" dirty="0">
                <a:cs typeface="Calibri"/>
              </a:rPr>
              <a:t>Spyware &amp; Keyloggers</a:t>
            </a:r>
            <a:endParaRPr lang="ru-RU" dirty="0">
              <a:cs typeface="Calibri"/>
            </a:endParaRPr>
          </a:p>
        </p:txBody>
      </p:sp>
      <p:sp>
        <p:nvSpPr>
          <p:cNvPr id="3" name="Объект 2">
            <a:extLst>
              <a:ext uri="{FF2B5EF4-FFF2-40B4-BE49-F238E27FC236}">
                <a16:creationId xmlns:a16="http://schemas.microsoft.com/office/drawing/2014/main" id="{1B2547F4-9837-4B72-A064-669A10A26565}"/>
              </a:ext>
            </a:extLst>
          </p:cNvPr>
          <p:cNvSpPr>
            <a:spLocks noGrp="1"/>
          </p:cNvSpPr>
          <p:nvPr>
            <p:ph idx="1"/>
          </p:nvPr>
        </p:nvSpPr>
        <p:spPr>
          <a:xfrm>
            <a:off x="1603839" y="1036814"/>
            <a:ext cx="6947532" cy="610429"/>
          </a:xfrm>
        </p:spPr>
        <p:txBody>
          <a:bodyPr vert="horz" lIns="91440" tIns="45720" rIns="91440" bIns="45720" rtlCol="0" anchor="t">
            <a:normAutofit/>
          </a:bodyPr>
          <a:lstStyle/>
          <a:p>
            <a:pPr marL="0" indent="0">
              <a:buNone/>
            </a:pPr>
            <a:r>
              <a:rPr lang="ru-RU" dirty="0" err="1">
                <a:cs typeface="Calibri"/>
              </a:rPr>
              <a:t>Ce</a:t>
            </a:r>
            <a:r>
              <a:rPr lang="ru-RU" dirty="0">
                <a:cs typeface="Calibri"/>
              </a:rPr>
              <a:t> </a:t>
            </a:r>
            <a:r>
              <a:rPr lang="ru-RU" dirty="0" err="1">
                <a:cs typeface="Calibri"/>
              </a:rPr>
              <a:t>este</a:t>
            </a:r>
            <a:r>
              <a:rPr lang="ru-RU" dirty="0">
                <a:cs typeface="Calibri"/>
              </a:rPr>
              <a:t> </a:t>
            </a:r>
            <a:r>
              <a:rPr lang="ru-RU" dirty="0" err="1">
                <a:cs typeface="Calibri"/>
              </a:rPr>
              <a:t>keylogger</a:t>
            </a:r>
            <a:r>
              <a:rPr lang="ru-RU" dirty="0">
                <a:cs typeface="Calibri"/>
              </a:rPr>
              <a:t>?</a:t>
            </a:r>
          </a:p>
        </p:txBody>
      </p:sp>
      <p:sp>
        <p:nvSpPr>
          <p:cNvPr id="4" name="TextBox 3">
            <a:extLst>
              <a:ext uri="{FF2B5EF4-FFF2-40B4-BE49-F238E27FC236}">
                <a16:creationId xmlns:a16="http://schemas.microsoft.com/office/drawing/2014/main" id="{7A4F466F-06DE-409E-B425-BAE29F9CDF3B}"/>
              </a:ext>
            </a:extLst>
          </p:cNvPr>
          <p:cNvSpPr txBox="1"/>
          <p:nvPr/>
        </p:nvSpPr>
        <p:spPr>
          <a:xfrm>
            <a:off x="1606670" y="1566773"/>
            <a:ext cx="4173029" cy="369331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dirty="0">
                <a:solidFill>
                  <a:schemeClr val="bg1"/>
                </a:solidFill>
                <a:latin typeface="Arial"/>
                <a:cs typeface="Arial"/>
              </a:rPr>
              <a:t>Un keylogger este un program care înregistrează fiecare bătaie de tastă pe o tastatură şi salvează aceste date într-un fişier. După ce colectează o anumită cantitate de date, le va transfera prin intermediul internetului unei gazde de la distanţă, predeterminată. De asemenea, poate captura capturi de ecran şi utiliza alte tehnici pentru a urmări activitatea utilizatorului. Un keylogger poate cauza pierderea parolelor, date de autentificare, şi alte informaţii similare.</a:t>
            </a:r>
            <a:endParaRPr lang="en-US" dirty="0">
              <a:solidFill>
                <a:schemeClr val="bg1"/>
              </a:solidFill>
              <a:cs typeface="Calibri"/>
            </a:endParaRPr>
          </a:p>
        </p:txBody>
      </p:sp>
      <p:pic>
        <p:nvPicPr>
          <p:cNvPr id="7" name="Рисунок 7">
            <a:extLst>
              <a:ext uri="{FF2B5EF4-FFF2-40B4-BE49-F238E27FC236}">
                <a16:creationId xmlns:a16="http://schemas.microsoft.com/office/drawing/2014/main" id="{DF639848-BF4A-4C4D-A4D8-0AE21691FED9}"/>
              </a:ext>
            </a:extLst>
          </p:cNvPr>
          <p:cNvPicPr>
            <a:picLocks noChangeAspect="1"/>
          </p:cNvPicPr>
          <p:nvPr/>
        </p:nvPicPr>
        <p:blipFill>
          <a:blip r:embed="rId2"/>
          <a:stretch>
            <a:fillRect/>
          </a:stretch>
        </p:blipFill>
        <p:spPr>
          <a:xfrm>
            <a:off x="6251994" y="1482204"/>
            <a:ext cx="2743200" cy="2933904"/>
          </a:xfrm>
          <a:prstGeom prst="rect">
            <a:avLst/>
          </a:prstGeom>
        </p:spPr>
      </p:pic>
    </p:spTree>
    <p:extLst>
      <p:ext uri="{BB962C8B-B14F-4D97-AF65-F5344CB8AC3E}">
        <p14:creationId xmlns:p14="http://schemas.microsoft.com/office/powerpoint/2010/main" val="24098927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BBA2D933-DD03-40C3-8E2D-B42527840BA7}"/>
              </a:ext>
            </a:extLst>
          </p:cNvPr>
          <p:cNvSpPr>
            <a:spLocks noGrp="1"/>
          </p:cNvSpPr>
          <p:nvPr>
            <p:ph idx="1"/>
          </p:nvPr>
        </p:nvSpPr>
        <p:spPr>
          <a:xfrm>
            <a:off x="1970461" y="993682"/>
            <a:ext cx="6537777" cy="1462288"/>
          </a:xfrm>
        </p:spPr>
        <p:txBody>
          <a:bodyPr vert="horz" lIns="91440" tIns="45720" rIns="91440" bIns="45720" rtlCol="0" anchor="t">
            <a:normAutofit/>
          </a:bodyPr>
          <a:lstStyle/>
          <a:p>
            <a:pPr marL="0" indent="0">
              <a:buNone/>
            </a:pPr>
            <a:r>
              <a:rPr lang="ru-RU" dirty="0">
                <a:cs typeface="Calibri"/>
              </a:rPr>
              <a:t>3. </a:t>
            </a:r>
            <a:r>
              <a:rPr lang="ru-RU" dirty="0" err="1">
                <a:cs typeface="Calibri"/>
              </a:rPr>
              <a:t>Nu</a:t>
            </a:r>
            <a:r>
              <a:rPr lang="ru-RU" dirty="0">
                <a:cs typeface="Calibri"/>
              </a:rPr>
              <a:t> </a:t>
            </a:r>
            <a:r>
              <a:rPr lang="ru-RU" dirty="0" err="1">
                <a:cs typeface="Calibri"/>
              </a:rPr>
              <a:t>deschide</a:t>
            </a:r>
            <a:r>
              <a:rPr lang="ru-RU" dirty="0">
                <a:cs typeface="Calibri"/>
              </a:rPr>
              <a:t> </a:t>
            </a:r>
            <a:r>
              <a:rPr lang="ru-RU" dirty="0" err="1">
                <a:cs typeface="Calibri"/>
              </a:rPr>
              <a:t>ataşamentele</a:t>
            </a:r>
            <a:r>
              <a:rPr lang="ru-RU" dirty="0">
                <a:cs typeface="Calibri"/>
              </a:rPr>
              <a:t> </a:t>
            </a:r>
            <a:r>
              <a:rPr lang="ru-RU" dirty="0" err="1">
                <a:cs typeface="Calibri"/>
              </a:rPr>
              <a:t>aferente</a:t>
            </a:r>
            <a:r>
              <a:rPr lang="ru-RU" dirty="0">
                <a:cs typeface="Calibri"/>
              </a:rPr>
              <a:t> </a:t>
            </a:r>
            <a:r>
              <a:rPr lang="ru-RU" dirty="0" err="1">
                <a:cs typeface="Calibri"/>
              </a:rPr>
              <a:t>unor</a:t>
            </a:r>
            <a:r>
              <a:rPr lang="ru-RU" dirty="0">
                <a:cs typeface="Calibri"/>
              </a:rPr>
              <a:t> e-</a:t>
            </a:r>
            <a:r>
              <a:rPr lang="ru-RU" dirty="0" err="1">
                <a:cs typeface="Calibri"/>
              </a:rPr>
              <a:t>mailuri</a:t>
            </a:r>
            <a:r>
              <a:rPr lang="ru-RU" dirty="0">
                <a:cs typeface="Calibri"/>
              </a:rPr>
              <a:t> </a:t>
            </a:r>
            <a:r>
              <a:rPr lang="ru-RU" dirty="0" err="1">
                <a:cs typeface="Calibri"/>
              </a:rPr>
              <a:t>venite</a:t>
            </a:r>
            <a:r>
              <a:rPr lang="ru-RU" dirty="0">
                <a:cs typeface="Calibri"/>
              </a:rPr>
              <a:t> </a:t>
            </a:r>
            <a:r>
              <a:rPr lang="ru-RU" dirty="0" err="1">
                <a:cs typeface="Calibri"/>
              </a:rPr>
              <a:t>din</a:t>
            </a:r>
            <a:r>
              <a:rPr lang="ru-RU" dirty="0">
                <a:cs typeface="Calibri"/>
              </a:rPr>
              <a:t> </a:t>
            </a:r>
            <a:r>
              <a:rPr lang="ru-RU" dirty="0" err="1">
                <a:cs typeface="Calibri"/>
              </a:rPr>
              <a:t>partea</a:t>
            </a:r>
            <a:r>
              <a:rPr lang="ru-RU" dirty="0">
                <a:cs typeface="Calibri"/>
              </a:rPr>
              <a:t> </a:t>
            </a:r>
            <a:r>
              <a:rPr lang="ru-RU" dirty="0" err="1">
                <a:cs typeface="Calibri"/>
              </a:rPr>
              <a:t>unor</a:t>
            </a:r>
            <a:r>
              <a:rPr lang="ru-RU" dirty="0">
                <a:cs typeface="Calibri"/>
              </a:rPr>
              <a:t> </a:t>
            </a:r>
            <a:r>
              <a:rPr lang="ru-RU" dirty="0" err="1">
                <a:cs typeface="Calibri"/>
              </a:rPr>
              <a:t>expeditori</a:t>
            </a:r>
            <a:r>
              <a:rPr lang="ru-RU" dirty="0">
                <a:cs typeface="Calibri"/>
              </a:rPr>
              <a:t> </a:t>
            </a:r>
            <a:r>
              <a:rPr lang="ru-RU" dirty="0" err="1">
                <a:cs typeface="Calibri"/>
              </a:rPr>
              <a:t>necunoscuţi</a:t>
            </a:r>
            <a:r>
              <a:rPr lang="ru-RU" dirty="0">
                <a:cs typeface="Calibri"/>
              </a:rPr>
              <a:t>.</a:t>
            </a:r>
          </a:p>
        </p:txBody>
      </p:sp>
      <p:sp>
        <p:nvSpPr>
          <p:cNvPr id="5" name="Title 3">
            <a:extLst>
              <a:ext uri="{FF2B5EF4-FFF2-40B4-BE49-F238E27FC236}">
                <a16:creationId xmlns:a16="http://schemas.microsoft.com/office/drawing/2014/main" id="{D0D4293F-1B42-4C69-BEF5-B1D6185F8B3A}"/>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6" name="Рисунок 6">
            <a:extLst>
              <a:ext uri="{FF2B5EF4-FFF2-40B4-BE49-F238E27FC236}">
                <a16:creationId xmlns:a16="http://schemas.microsoft.com/office/drawing/2014/main" id="{37E71F04-850F-4182-BC04-B5E0583A6898}"/>
              </a:ext>
            </a:extLst>
          </p:cNvPr>
          <p:cNvPicPr>
            <a:picLocks noChangeAspect="1"/>
          </p:cNvPicPr>
          <p:nvPr/>
        </p:nvPicPr>
        <p:blipFill>
          <a:blip r:embed="rId2"/>
          <a:stretch>
            <a:fillRect/>
          </a:stretch>
        </p:blipFill>
        <p:spPr>
          <a:xfrm>
            <a:off x="3168051" y="2457989"/>
            <a:ext cx="4436133" cy="2491955"/>
          </a:xfrm>
          <a:prstGeom prst="rect">
            <a:avLst/>
          </a:prstGeom>
        </p:spPr>
      </p:pic>
    </p:spTree>
    <p:extLst>
      <p:ext uri="{BB962C8B-B14F-4D97-AF65-F5344CB8AC3E}">
        <p14:creationId xmlns:p14="http://schemas.microsoft.com/office/powerpoint/2010/main" val="37573799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08F60CC0-B046-4E10-8AED-F8F20B746DE8}"/>
              </a:ext>
            </a:extLst>
          </p:cNvPr>
          <p:cNvSpPr>
            <a:spLocks noGrp="1"/>
          </p:cNvSpPr>
          <p:nvPr>
            <p:ph type="title"/>
          </p:nvPr>
        </p:nvSpPr>
        <p:spPr>
          <a:xfrm>
            <a:off x="2434130" y="162562"/>
            <a:ext cx="5955495" cy="572644"/>
          </a:xfrm>
        </p:spPr>
        <p:txBody>
          <a:bodyPr>
            <a:normAutofit fontScale="90000"/>
          </a:bodyPr>
          <a:lstStyle/>
          <a:p>
            <a:pPr algn="ctr"/>
            <a:r>
              <a:rPr lang="en-US" sz="4000" dirty="0">
                <a:cs typeface="Calibri"/>
              </a:rPr>
              <a:t>Spyware &amp; Keyloggers</a:t>
            </a:r>
            <a:endParaRPr lang="ru-RU" dirty="0">
              <a:cs typeface="Calibri"/>
            </a:endParaRPr>
          </a:p>
        </p:txBody>
      </p:sp>
      <p:sp>
        <p:nvSpPr>
          <p:cNvPr id="3" name="Объект 2">
            <a:extLst>
              <a:ext uri="{FF2B5EF4-FFF2-40B4-BE49-F238E27FC236}">
                <a16:creationId xmlns:a16="http://schemas.microsoft.com/office/drawing/2014/main" id="{1B2547F4-9837-4B72-A064-669A10A26565}"/>
              </a:ext>
            </a:extLst>
          </p:cNvPr>
          <p:cNvSpPr>
            <a:spLocks noGrp="1"/>
          </p:cNvSpPr>
          <p:nvPr>
            <p:ph idx="1"/>
          </p:nvPr>
        </p:nvSpPr>
        <p:spPr>
          <a:xfrm>
            <a:off x="1690103" y="1047597"/>
            <a:ext cx="7767042" cy="653561"/>
          </a:xfrm>
        </p:spPr>
        <p:txBody>
          <a:bodyPr vert="horz" lIns="91440" tIns="45720" rIns="91440" bIns="45720" rtlCol="0" anchor="t">
            <a:normAutofit fontScale="92500"/>
          </a:bodyPr>
          <a:lstStyle/>
          <a:p>
            <a:pPr>
              <a:buNone/>
            </a:pPr>
            <a:r>
              <a:rPr lang="ru-RU" sz="2400" b="1" u="sng" dirty="0" err="1">
                <a:cs typeface="Calibri"/>
              </a:rPr>
              <a:t>Un</a:t>
            </a:r>
            <a:r>
              <a:rPr lang="ru-RU" sz="2400" b="1" u="sng" dirty="0">
                <a:cs typeface="Calibri"/>
              </a:rPr>
              <a:t> </a:t>
            </a:r>
            <a:r>
              <a:rPr lang="ru-RU" sz="2400" b="1" u="sng" dirty="0" err="1">
                <a:cs typeface="Calibri"/>
              </a:rPr>
              <a:t>keylogger</a:t>
            </a:r>
            <a:r>
              <a:rPr lang="ru-RU" sz="2400" b="1" u="sng" dirty="0">
                <a:cs typeface="Calibri"/>
              </a:rPr>
              <a:t> </a:t>
            </a:r>
            <a:r>
              <a:rPr lang="ru-RU" sz="2400" b="1" u="sng" dirty="0" err="1">
                <a:cs typeface="Calibri"/>
              </a:rPr>
              <a:t>este</a:t>
            </a:r>
            <a:r>
              <a:rPr lang="ru-RU" sz="2400" b="1" u="sng" dirty="0">
                <a:cs typeface="Calibri"/>
              </a:rPr>
              <a:t> </a:t>
            </a:r>
            <a:r>
              <a:rPr lang="ru-RU" sz="2400" b="1" u="sng" dirty="0" err="1">
                <a:cs typeface="Calibri"/>
              </a:rPr>
              <a:t>capabil</a:t>
            </a:r>
            <a:r>
              <a:rPr lang="ru-RU" sz="2400" b="1" u="sng" dirty="0">
                <a:cs typeface="Calibri"/>
              </a:rPr>
              <a:t> </a:t>
            </a:r>
            <a:r>
              <a:rPr lang="ru-RU" sz="2400" b="1" u="sng" dirty="0" err="1">
                <a:cs typeface="Calibri"/>
              </a:rPr>
              <a:t>de</a:t>
            </a:r>
            <a:r>
              <a:rPr lang="ru-RU" sz="2400" b="1" u="sng" dirty="0">
                <a:cs typeface="Calibri"/>
              </a:rPr>
              <a:t> </a:t>
            </a:r>
            <a:r>
              <a:rPr lang="ru-RU" sz="2400" b="1" u="sng" dirty="0" err="1">
                <a:cs typeface="Calibri"/>
              </a:rPr>
              <a:t>iniţierea</a:t>
            </a:r>
            <a:r>
              <a:rPr lang="ru-RU" sz="2400" b="1" u="sng" dirty="0">
                <a:cs typeface="Calibri"/>
              </a:rPr>
              <a:t> </a:t>
            </a:r>
            <a:r>
              <a:rPr lang="ru-RU" sz="2400" b="1" u="sng" dirty="0" err="1">
                <a:cs typeface="Calibri"/>
              </a:rPr>
              <a:t>următoarelor</a:t>
            </a:r>
            <a:r>
              <a:rPr lang="ru-RU" sz="2400" b="1" u="sng" dirty="0">
                <a:cs typeface="Calibri"/>
              </a:rPr>
              <a:t> </a:t>
            </a:r>
            <a:r>
              <a:rPr lang="ru-RU" sz="2400" b="1" u="sng" dirty="0" err="1">
                <a:cs typeface="Calibri"/>
              </a:rPr>
              <a:t>activităţi</a:t>
            </a:r>
            <a:r>
              <a:rPr lang="ru-RU" sz="2400" b="1" u="sng" dirty="0">
                <a:cs typeface="Calibri"/>
              </a:rPr>
              <a:t>:</a:t>
            </a:r>
          </a:p>
        </p:txBody>
      </p:sp>
      <p:sp>
        <p:nvSpPr>
          <p:cNvPr id="4" name="TextBox 3">
            <a:extLst>
              <a:ext uri="{FF2B5EF4-FFF2-40B4-BE49-F238E27FC236}">
                <a16:creationId xmlns:a16="http://schemas.microsoft.com/office/drawing/2014/main" id="{EFCF125F-F9ED-476C-9E45-194C5990F3E3}"/>
              </a:ext>
            </a:extLst>
          </p:cNvPr>
          <p:cNvSpPr txBox="1"/>
          <p:nvPr/>
        </p:nvSpPr>
        <p:spPr>
          <a:xfrm>
            <a:off x="1552755" y="1491291"/>
            <a:ext cx="7375585" cy="31700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Char char="•"/>
            </a:pPr>
            <a:r>
              <a:rPr lang="en-US" sz="1400" dirty="0" err="1">
                <a:solidFill>
                  <a:schemeClr val="bg1"/>
                </a:solidFill>
                <a:latin typeface="Arial"/>
                <a:cs typeface="Arial"/>
              </a:rPr>
              <a:t>Să</a:t>
            </a:r>
            <a:r>
              <a:rPr lang="en-US" sz="1400" dirty="0">
                <a:solidFill>
                  <a:schemeClr val="bg1"/>
                </a:solidFill>
                <a:latin typeface="Arial"/>
                <a:cs typeface="Arial"/>
              </a:rPr>
              <a:t> </a:t>
            </a:r>
            <a:r>
              <a:rPr lang="en-US" sz="1400" dirty="0" err="1">
                <a:solidFill>
                  <a:schemeClr val="bg1"/>
                </a:solidFill>
                <a:latin typeface="Arial"/>
                <a:cs typeface="Arial"/>
              </a:rPr>
              <a:t>înregistreze</a:t>
            </a:r>
            <a:r>
              <a:rPr lang="en-US" sz="1400" dirty="0">
                <a:solidFill>
                  <a:schemeClr val="bg1"/>
                </a:solidFill>
                <a:latin typeface="Arial"/>
                <a:cs typeface="Arial"/>
              </a:rPr>
              <a:t> </a:t>
            </a:r>
            <a:r>
              <a:rPr lang="en-US" sz="1400" dirty="0" err="1">
                <a:solidFill>
                  <a:schemeClr val="bg1"/>
                </a:solidFill>
                <a:latin typeface="Arial"/>
                <a:cs typeface="Arial"/>
              </a:rPr>
              <a:t>intrările</a:t>
            </a:r>
            <a:r>
              <a:rPr lang="en-US" sz="1400" dirty="0">
                <a:solidFill>
                  <a:schemeClr val="bg1"/>
                </a:solidFill>
                <a:latin typeface="Arial"/>
                <a:cs typeface="Arial"/>
              </a:rPr>
              <a:t> de taste de pe </a:t>
            </a:r>
            <a:r>
              <a:rPr lang="en-US" sz="1400" dirty="0" err="1">
                <a:solidFill>
                  <a:schemeClr val="bg1"/>
                </a:solidFill>
                <a:latin typeface="Arial"/>
                <a:cs typeface="Arial"/>
              </a:rPr>
              <a:t>tastatură</a:t>
            </a:r>
            <a:r>
              <a:rPr lang="en-US" sz="1400" dirty="0">
                <a:solidFill>
                  <a:schemeClr val="bg1"/>
                </a:solidFill>
                <a:latin typeface="Arial"/>
                <a:cs typeface="Arial"/>
              </a:rPr>
              <a:t>.</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obţină</a:t>
            </a:r>
            <a:r>
              <a:rPr lang="en-US" sz="1400" dirty="0">
                <a:solidFill>
                  <a:schemeClr val="bg1"/>
                </a:solidFill>
                <a:latin typeface="Arial"/>
                <a:cs typeface="Arial"/>
              </a:rPr>
              <a:t> </a:t>
            </a:r>
            <a:r>
              <a:rPr lang="en-US" sz="1400" err="1">
                <a:solidFill>
                  <a:schemeClr val="bg1"/>
                </a:solidFill>
                <a:latin typeface="Arial"/>
                <a:cs typeface="Arial"/>
              </a:rPr>
              <a:t>capturi</a:t>
            </a:r>
            <a:r>
              <a:rPr lang="en-US" sz="1400" dirty="0">
                <a:solidFill>
                  <a:schemeClr val="bg1"/>
                </a:solidFill>
                <a:latin typeface="Arial"/>
                <a:cs typeface="Arial"/>
              </a:rPr>
              <a:t> de </a:t>
            </a:r>
            <a:r>
              <a:rPr lang="en-US" sz="1400" err="1">
                <a:solidFill>
                  <a:schemeClr val="bg1"/>
                </a:solidFill>
                <a:latin typeface="Arial"/>
                <a:cs typeface="Arial"/>
              </a:rPr>
              <a:t>ecran</a:t>
            </a:r>
            <a:r>
              <a:rPr lang="en-US" sz="1400" dirty="0">
                <a:solidFill>
                  <a:schemeClr val="bg1"/>
                </a:solidFill>
                <a:latin typeface="Arial"/>
                <a:cs typeface="Arial"/>
              </a:rPr>
              <a:t> cu </a:t>
            </a:r>
            <a:r>
              <a:rPr lang="en-US" sz="1400" err="1">
                <a:solidFill>
                  <a:schemeClr val="bg1"/>
                </a:solidFill>
                <a:latin typeface="Arial"/>
                <a:cs typeface="Arial"/>
              </a:rPr>
              <a:t>activitatea</a:t>
            </a:r>
            <a:r>
              <a:rPr lang="en-US" sz="1400" dirty="0">
                <a:solidFill>
                  <a:schemeClr val="bg1"/>
                </a:solidFill>
                <a:latin typeface="Arial"/>
                <a:cs typeface="Arial"/>
              </a:rPr>
              <a:t> </a:t>
            </a:r>
            <a:r>
              <a:rPr lang="en-US" sz="1400" err="1">
                <a:solidFill>
                  <a:schemeClr val="bg1"/>
                </a:solidFill>
                <a:latin typeface="Arial"/>
                <a:cs typeface="Arial"/>
              </a:rPr>
              <a:t>utilizatorului</a:t>
            </a:r>
            <a:r>
              <a:rPr lang="en-US" sz="1400" dirty="0">
                <a:solidFill>
                  <a:schemeClr val="bg1"/>
                </a:solidFill>
                <a:latin typeface="Arial"/>
                <a:cs typeface="Arial"/>
              </a:rPr>
              <a:t> de pe internet la </a:t>
            </a:r>
            <a:r>
              <a:rPr lang="en-US" sz="1400" err="1">
                <a:solidFill>
                  <a:schemeClr val="bg1"/>
                </a:solidFill>
                <a:latin typeface="Arial"/>
                <a:cs typeface="Arial"/>
              </a:rPr>
              <a:t>intervale</a:t>
            </a:r>
            <a:r>
              <a:rPr lang="en-US" sz="1400" dirty="0">
                <a:solidFill>
                  <a:schemeClr val="bg1"/>
                </a:solidFill>
                <a:latin typeface="Arial"/>
                <a:cs typeface="Arial"/>
              </a:rPr>
              <a:t> de </a:t>
            </a:r>
            <a:r>
              <a:rPr lang="en-US" sz="1400" err="1">
                <a:solidFill>
                  <a:schemeClr val="bg1"/>
                </a:solidFill>
                <a:latin typeface="Arial"/>
                <a:cs typeface="Arial"/>
              </a:rPr>
              <a:t>timp</a:t>
            </a:r>
            <a:r>
              <a:rPr lang="en-US" sz="1400" dirty="0">
                <a:solidFill>
                  <a:schemeClr val="bg1"/>
                </a:solidFill>
                <a:latin typeface="Arial"/>
                <a:cs typeface="Arial"/>
              </a:rPr>
              <a:t> predeterminate.</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urmărească</a:t>
            </a:r>
            <a:r>
              <a:rPr lang="en-US" sz="1400" dirty="0">
                <a:solidFill>
                  <a:schemeClr val="bg1"/>
                </a:solidFill>
                <a:latin typeface="Arial"/>
                <a:cs typeface="Arial"/>
              </a:rPr>
              <a:t> </a:t>
            </a:r>
            <a:r>
              <a:rPr lang="en-US" sz="1400" err="1">
                <a:solidFill>
                  <a:schemeClr val="bg1"/>
                </a:solidFill>
                <a:latin typeface="Arial"/>
                <a:cs typeface="Arial"/>
              </a:rPr>
              <a:t>activitatea</a:t>
            </a:r>
            <a:r>
              <a:rPr lang="en-US" sz="1400" dirty="0">
                <a:solidFill>
                  <a:schemeClr val="bg1"/>
                </a:solidFill>
                <a:latin typeface="Arial"/>
                <a:cs typeface="Arial"/>
              </a:rPr>
              <a:t> </a:t>
            </a:r>
            <a:r>
              <a:rPr lang="en-US" sz="1400" err="1">
                <a:solidFill>
                  <a:schemeClr val="bg1"/>
                </a:solidFill>
                <a:latin typeface="Arial"/>
                <a:cs typeface="Arial"/>
              </a:rPr>
              <a:t>utilizatorului</a:t>
            </a:r>
            <a:r>
              <a:rPr lang="en-US" sz="1400" dirty="0">
                <a:solidFill>
                  <a:schemeClr val="bg1"/>
                </a:solidFill>
                <a:latin typeface="Arial"/>
                <a:cs typeface="Arial"/>
              </a:rPr>
              <a:t> </a:t>
            </a:r>
            <a:r>
              <a:rPr lang="en-US" sz="1400" err="1">
                <a:solidFill>
                  <a:schemeClr val="bg1"/>
                </a:solidFill>
                <a:latin typeface="Arial"/>
                <a:cs typeface="Arial"/>
              </a:rPr>
              <a:t>prin</a:t>
            </a:r>
            <a:r>
              <a:rPr lang="en-US" sz="1400" dirty="0">
                <a:solidFill>
                  <a:schemeClr val="bg1"/>
                </a:solidFill>
                <a:latin typeface="Arial"/>
                <a:cs typeface="Arial"/>
              </a:rPr>
              <a:t> </a:t>
            </a:r>
            <a:r>
              <a:rPr lang="en-US" sz="1400" err="1">
                <a:solidFill>
                  <a:schemeClr val="bg1"/>
                </a:solidFill>
                <a:latin typeface="Arial"/>
                <a:cs typeface="Arial"/>
              </a:rPr>
              <a:t>înregistrarea</a:t>
            </a:r>
            <a:r>
              <a:rPr lang="en-US" sz="1400" dirty="0">
                <a:solidFill>
                  <a:schemeClr val="bg1"/>
                </a:solidFill>
                <a:latin typeface="Arial"/>
                <a:cs typeface="Arial"/>
              </a:rPr>
              <a:t> </a:t>
            </a:r>
            <a:r>
              <a:rPr lang="en-US" sz="1400" err="1">
                <a:solidFill>
                  <a:schemeClr val="bg1"/>
                </a:solidFill>
                <a:latin typeface="Arial"/>
                <a:cs typeface="Arial"/>
              </a:rPr>
              <a:t>titlurilor</a:t>
            </a:r>
            <a:r>
              <a:rPr lang="en-US" sz="1400" dirty="0">
                <a:solidFill>
                  <a:schemeClr val="bg1"/>
                </a:solidFill>
                <a:latin typeface="Arial"/>
                <a:cs typeface="Arial"/>
              </a:rPr>
              <a:t> </a:t>
            </a:r>
            <a:r>
              <a:rPr lang="en-US" sz="1400" err="1">
                <a:solidFill>
                  <a:schemeClr val="bg1"/>
                </a:solidFill>
                <a:latin typeface="Arial"/>
                <a:cs typeface="Arial"/>
              </a:rPr>
              <a:t>ferestrelor</a:t>
            </a:r>
            <a:r>
              <a:rPr lang="en-US" sz="1400" dirty="0">
                <a:solidFill>
                  <a:schemeClr val="bg1"/>
                </a:solidFill>
                <a:latin typeface="Arial"/>
                <a:cs typeface="Arial"/>
              </a:rPr>
              <a:t>, </a:t>
            </a:r>
            <a:r>
              <a:rPr lang="en-US" sz="1400" err="1">
                <a:solidFill>
                  <a:schemeClr val="bg1"/>
                </a:solidFill>
                <a:latin typeface="Arial"/>
                <a:cs typeface="Arial"/>
              </a:rPr>
              <a:t>numele</a:t>
            </a:r>
            <a:r>
              <a:rPr lang="en-US" sz="1400" dirty="0">
                <a:solidFill>
                  <a:schemeClr val="bg1"/>
                </a:solidFill>
                <a:latin typeface="Arial"/>
                <a:cs typeface="Arial"/>
              </a:rPr>
              <a:t> </a:t>
            </a:r>
            <a:r>
              <a:rPr lang="en-US" sz="1400" err="1">
                <a:solidFill>
                  <a:schemeClr val="bg1"/>
                </a:solidFill>
                <a:latin typeface="Arial"/>
                <a:cs typeface="Arial"/>
              </a:rPr>
              <a:t>aplicaţiilor</a:t>
            </a:r>
            <a:r>
              <a:rPr lang="en-US" sz="1400" dirty="0">
                <a:solidFill>
                  <a:schemeClr val="bg1"/>
                </a:solidFill>
                <a:latin typeface="Arial"/>
                <a:cs typeface="Arial"/>
              </a:rPr>
              <a:t> </a:t>
            </a:r>
            <a:r>
              <a:rPr lang="en-US" sz="1400" err="1">
                <a:solidFill>
                  <a:schemeClr val="bg1"/>
                </a:solidFill>
                <a:latin typeface="Arial"/>
                <a:cs typeface="Arial"/>
              </a:rPr>
              <a:t>lansate</a:t>
            </a:r>
            <a:r>
              <a:rPr lang="en-US" sz="1400" dirty="0">
                <a:solidFill>
                  <a:schemeClr val="bg1"/>
                </a:solidFill>
                <a:latin typeface="Arial"/>
                <a:cs typeface="Arial"/>
              </a:rPr>
              <a:t>, </a:t>
            </a:r>
            <a:r>
              <a:rPr lang="en-US" sz="1400" err="1">
                <a:solidFill>
                  <a:schemeClr val="bg1"/>
                </a:solidFill>
                <a:latin typeface="Arial"/>
                <a:cs typeface="Arial"/>
              </a:rPr>
              <a:t>şi</a:t>
            </a:r>
            <a:r>
              <a:rPr lang="en-US" sz="1400" dirty="0">
                <a:solidFill>
                  <a:schemeClr val="bg1"/>
                </a:solidFill>
                <a:latin typeface="Arial"/>
                <a:cs typeface="Arial"/>
              </a:rPr>
              <a:t> </a:t>
            </a:r>
            <a:r>
              <a:rPr lang="en-US" sz="1400" err="1">
                <a:solidFill>
                  <a:schemeClr val="bg1"/>
                </a:solidFill>
                <a:latin typeface="Arial"/>
                <a:cs typeface="Arial"/>
              </a:rPr>
              <a:t>alte</a:t>
            </a:r>
            <a:r>
              <a:rPr lang="en-US" sz="1400" dirty="0">
                <a:solidFill>
                  <a:schemeClr val="bg1"/>
                </a:solidFill>
                <a:latin typeface="Arial"/>
                <a:cs typeface="Arial"/>
              </a:rPr>
              <a:t> </a:t>
            </a:r>
            <a:r>
              <a:rPr lang="en-US" sz="1400" err="1">
                <a:solidFill>
                  <a:schemeClr val="bg1"/>
                </a:solidFill>
                <a:latin typeface="Arial"/>
                <a:cs typeface="Arial"/>
              </a:rPr>
              <a:t>informaţii</a:t>
            </a:r>
            <a:r>
              <a:rPr lang="en-US" sz="1400" dirty="0">
                <a:solidFill>
                  <a:schemeClr val="bg1"/>
                </a:solidFill>
                <a:latin typeface="Arial"/>
                <a:cs typeface="Arial"/>
              </a:rPr>
              <a:t> </a:t>
            </a:r>
            <a:r>
              <a:rPr lang="en-US" sz="1400" err="1">
                <a:solidFill>
                  <a:schemeClr val="bg1"/>
                </a:solidFill>
                <a:latin typeface="Arial"/>
                <a:cs typeface="Arial"/>
              </a:rPr>
              <a:t>specifice</a:t>
            </a:r>
            <a:r>
              <a:rPr lang="en-US" sz="1400" dirty="0">
                <a:solidFill>
                  <a:schemeClr val="bg1"/>
                </a:solidFill>
                <a:latin typeface="Arial"/>
                <a:cs typeface="Arial"/>
              </a:rPr>
              <a:t>.</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monitorizeze</a:t>
            </a:r>
            <a:r>
              <a:rPr lang="en-US" sz="1400" dirty="0">
                <a:solidFill>
                  <a:schemeClr val="bg1"/>
                </a:solidFill>
                <a:latin typeface="Arial"/>
                <a:cs typeface="Arial"/>
              </a:rPr>
              <a:t> </a:t>
            </a:r>
            <a:r>
              <a:rPr lang="en-US" sz="1400" err="1">
                <a:solidFill>
                  <a:schemeClr val="bg1"/>
                </a:solidFill>
                <a:latin typeface="Arial"/>
                <a:cs typeface="Arial"/>
              </a:rPr>
              <a:t>activitatea</a:t>
            </a:r>
            <a:r>
              <a:rPr lang="en-US" sz="1400" dirty="0">
                <a:solidFill>
                  <a:schemeClr val="bg1"/>
                </a:solidFill>
                <a:latin typeface="Arial"/>
                <a:cs typeface="Arial"/>
              </a:rPr>
              <a:t> online a </a:t>
            </a:r>
            <a:r>
              <a:rPr lang="en-US" sz="1400" err="1">
                <a:solidFill>
                  <a:schemeClr val="bg1"/>
                </a:solidFill>
                <a:latin typeface="Arial"/>
                <a:cs typeface="Arial"/>
              </a:rPr>
              <a:t>utilizatorului</a:t>
            </a:r>
            <a:r>
              <a:rPr lang="en-US" sz="1400" dirty="0">
                <a:solidFill>
                  <a:schemeClr val="bg1"/>
                </a:solidFill>
                <a:latin typeface="Arial"/>
                <a:cs typeface="Arial"/>
              </a:rPr>
              <a:t> </a:t>
            </a:r>
            <a:r>
              <a:rPr lang="en-US" sz="1400" err="1">
                <a:solidFill>
                  <a:schemeClr val="bg1"/>
                </a:solidFill>
                <a:latin typeface="Arial"/>
                <a:cs typeface="Arial"/>
              </a:rPr>
              <a:t>înregistrând</a:t>
            </a:r>
            <a:r>
              <a:rPr lang="en-US" sz="1400" dirty="0">
                <a:solidFill>
                  <a:schemeClr val="bg1"/>
                </a:solidFill>
                <a:latin typeface="Arial"/>
                <a:cs typeface="Arial"/>
              </a:rPr>
              <a:t> </a:t>
            </a:r>
            <a:r>
              <a:rPr lang="en-US" sz="1400" err="1">
                <a:solidFill>
                  <a:schemeClr val="bg1"/>
                </a:solidFill>
                <a:latin typeface="Arial"/>
                <a:cs typeface="Arial"/>
              </a:rPr>
              <a:t>adresele</a:t>
            </a:r>
            <a:r>
              <a:rPr lang="en-US" sz="1400" dirty="0">
                <a:solidFill>
                  <a:schemeClr val="bg1"/>
                </a:solidFill>
                <a:latin typeface="Arial"/>
                <a:cs typeface="Arial"/>
              </a:rPr>
              <a:t> website-</a:t>
            </a:r>
            <a:r>
              <a:rPr lang="en-US" sz="1400" err="1">
                <a:solidFill>
                  <a:schemeClr val="bg1"/>
                </a:solidFill>
                <a:latin typeface="Arial"/>
                <a:cs typeface="Arial"/>
              </a:rPr>
              <a:t>urilor</a:t>
            </a:r>
            <a:r>
              <a:rPr lang="en-US" sz="1400" dirty="0">
                <a:solidFill>
                  <a:schemeClr val="bg1"/>
                </a:solidFill>
                <a:latin typeface="Arial"/>
                <a:cs typeface="Arial"/>
              </a:rPr>
              <a:t> </a:t>
            </a:r>
            <a:r>
              <a:rPr lang="en-US" sz="1400" err="1">
                <a:solidFill>
                  <a:schemeClr val="bg1"/>
                </a:solidFill>
                <a:latin typeface="Arial"/>
                <a:cs typeface="Arial"/>
              </a:rPr>
              <a:t>vizitate</a:t>
            </a:r>
            <a:r>
              <a:rPr lang="en-US" sz="1400" dirty="0">
                <a:solidFill>
                  <a:schemeClr val="bg1"/>
                </a:solidFill>
                <a:latin typeface="Arial"/>
                <a:cs typeface="Arial"/>
              </a:rPr>
              <a:t>, </a:t>
            </a:r>
            <a:r>
              <a:rPr lang="en-US" sz="1400" err="1">
                <a:solidFill>
                  <a:schemeClr val="bg1"/>
                </a:solidFill>
                <a:latin typeface="Arial"/>
                <a:cs typeface="Arial"/>
              </a:rPr>
              <a:t>cuvintele</a:t>
            </a:r>
            <a:r>
              <a:rPr lang="en-US" sz="1400" dirty="0">
                <a:solidFill>
                  <a:schemeClr val="bg1"/>
                </a:solidFill>
                <a:latin typeface="Arial"/>
                <a:cs typeface="Arial"/>
              </a:rPr>
              <a:t> </a:t>
            </a:r>
            <a:r>
              <a:rPr lang="en-US" sz="1400" err="1">
                <a:solidFill>
                  <a:schemeClr val="bg1"/>
                </a:solidFill>
                <a:latin typeface="Arial"/>
                <a:cs typeface="Arial"/>
              </a:rPr>
              <a:t>cheie</a:t>
            </a:r>
            <a:r>
              <a:rPr lang="en-US" sz="1400" dirty="0">
                <a:solidFill>
                  <a:schemeClr val="bg1"/>
                </a:solidFill>
                <a:latin typeface="Arial"/>
                <a:cs typeface="Arial"/>
              </a:rPr>
              <a:t> </a:t>
            </a:r>
            <a:r>
              <a:rPr lang="en-US" sz="1400" err="1">
                <a:solidFill>
                  <a:schemeClr val="bg1"/>
                </a:solidFill>
                <a:latin typeface="Arial"/>
                <a:cs typeface="Arial"/>
              </a:rPr>
              <a:t>introduse</a:t>
            </a:r>
            <a:r>
              <a:rPr lang="en-US" sz="1400" dirty="0">
                <a:solidFill>
                  <a:schemeClr val="bg1"/>
                </a:solidFill>
                <a:latin typeface="Arial"/>
                <a:cs typeface="Arial"/>
              </a:rPr>
              <a:t> </a:t>
            </a:r>
            <a:r>
              <a:rPr lang="en-US" sz="1400" err="1">
                <a:solidFill>
                  <a:schemeClr val="bg1"/>
                </a:solidFill>
                <a:latin typeface="Arial"/>
                <a:cs typeface="Arial"/>
              </a:rPr>
              <a:t>şi</a:t>
            </a:r>
            <a:r>
              <a:rPr lang="en-US" sz="1400" dirty="0">
                <a:solidFill>
                  <a:schemeClr val="bg1"/>
                </a:solidFill>
                <a:latin typeface="Arial"/>
                <a:cs typeface="Arial"/>
              </a:rPr>
              <a:t> </a:t>
            </a:r>
            <a:r>
              <a:rPr lang="en-US" sz="1400" err="1">
                <a:solidFill>
                  <a:schemeClr val="bg1"/>
                </a:solidFill>
                <a:latin typeface="Arial"/>
                <a:cs typeface="Arial"/>
              </a:rPr>
              <a:t>alte</a:t>
            </a:r>
            <a:r>
              <a:rPr lang="en-US" sz="1400" dirty="0">
                <a:solidFill>
                  <a:schemeClr val="bg1"/>
                </a:solidFill>
                <a:latin typeface="Arial"/>
                <a:cs typeface="Arial"/>
              </a:rPr>
              <a:t> date </a:t>
            </a:r>
            <a:r>
              <a:rPr lang="en-US" sz="1400" err="1">
                <a:solidFill>
                  <a:schemeClr val="bg1"/>
                </a:solidFill>
                <a:latin typeface="Arial"/>
                <a:cs typeface="Arial"/>
              </a:rPr>
              <a:t>similare</a:t>
            </a:r>
            <a:r>
              <a:rPr lang="en-US" sz="1400" dirty="0">
                <a:solidFill>
                  <a:schemeClr val="bg1"/>
                </a:solidFill>
                <a:latin typeface="Arial"/>
                <a:cs typeface="Arial"/>
              </a:rPr>
              <a:t>.</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înregistreze</a:t>
            </a:r>
            <a:r>
              <a:rPr lang="en-US" sz="1400" dirty="0">
                <a:solidFill>
                  <a:schemeClr val="bg1"/>
                </a:solidFill>
                <a:latin typeface="Arial"/>
                <a:cs typeface="Arial"/>
              </a:rPr>
              <a:t> </a:t>
            </a:r>
            <a:r>
              <a:rPr lang="en-US" sz="1400" err="1">
                <a:solidFill>
                  <a:schemeClr val="bg1"/>
                </a:solidFill>
                <a:latin typeface="Arial"/>
                <a:cs typeface="Arial"/>
              </a:rPr>
              <a:t>nume</a:t>
            </a:r>
            <a:r>
              <a:rPr lang="en-US" sz="1400" dirty="0">
                <a:solidFill>
                  <a:schemeClr val="bg1"/>
                </a:solidFill>
                <a:latin typeface="Arial"/>
                <a:cs typeface="Arial"/>
              </a:rPr>
              <a:t> de </a:t>
            </a:r>
            <a:r>
              <a:rPr lang="en-US" sz="1400" err="1">
                <a:solidFill>
                  <a:schemeClr val="bg1"/>
                </a:solidFill>
                <a:latin typeface="Arial"/>
                <a:cs typeface="Arial"/>
              </a:rPr>
              <a:t>autentificare</a:t>
            </a:r>
            <a:r>
              <a:rPr lang="en-US" sz="1400" dirty="0">
                <a:solidFill>
                  <a:schemeClr val="bg1"/>
                </a:solidFill>
                <a:latin typeface="Arial"/>
                <a:cs typeface="Arial"/>
              </a:rPr>
              <a:t>, </a:t>
            </a:r>
            <a:r>
              <a:rPr lang="en-US" sz="1400" err="1">
                <a:solidFill>
                  <a:schemeClr val="bg1"/>
                </a:solidFill>
                <a:latin typeface="Arial"/>
                <a:cs typeface="Arial"/>
              </a:rPr>
              <a:t>detalii</a:t>
            </a:r>
            <a:r>
              <a:rPr lang="en-US" sz="1400" dirty="0">
                <a:solidFill>
                  <a:schemeClr val="bg1"/>
                </a:solidFill>
                <a:latin typeface="Arial"/>
                <a:cs typeface="Arial"/>
              </a:rPr>
              <a:t> a </a:t>
            </a:r>
            <a:r>
              <a:rPr lang="en-US" sz="1400" err="1">
                <a:solidFill>
                  <a:schemeClr val="bg1"/>
                </a:solidFill>
                <a:latin typeface="Arial"/>
                <a:cs typeface="Arial"/>
              </a:rPr>
              <a:t>unor</a:t>
            </a:r>
            <a:r>
              <a:rPr lang="en-US" sz="1400" dirty="0">
                <a:solidFill>
                  <a:schemeClr val="bg1"/>
                </a:solidFill>
                <a:latin typeface="Arial"/>
                <a:cs typeface="Arial"/>
              </a:rPr>
              <a:t> diverse </a:t>
            </a:r>
            <a:r>
              <a:rPr lang="en-US" sz="1400" err="1">
                <a:solidFill>
                  <a:schemeClr val="bg1"/>
                </a:solidFill>
                <a:latin typeface="Arial"/>
                <a:cs typeface="Arial"/>
              </a:rPr>
              <a:t>conturi</a:t>
            </a:r>
            <a:r>
              <a:rPr lang="en-US" sz="1400" dirty="0">
                <a:solidFill>
                  <a:schemeClr val="bg1"/>
                </a:solidFill>
                <a:latin typeface="Arial"/>
                <a:cs typeface="Arial"/>
              </a:rPr>
              <a:t>, </a:t>
            </a:r>
            <a:r>
              <a:rPr lang="en-US" sz="1400" err="1">
                <a:solidFill>
                  <a:schemeClr val="bg1"/>
                </a:solidFill>
                <a:latin typeface="Arial"/>
                <a:cs typeface="Arial"/>
              </a:rPr>
              <a:t>numerele</a:t>
            </a:r>
            <a:r>
              <a:rPr lang="en-US" sz="1400" dirty="0">
                <a:solidFill>
                  <a:schemeClr val="bg1"/>
                </a:solidFill>
                <a:latin typeface="Arial"/>
                <a:cs typeface="Arial"/>
              </a:rPr>
              <a:t> </a:t>
            </a:r>
            <a:r>
              <a:rPr lang="en-US" sz="1400" err="1">
                <a:solidFill>
                  <a:schemeClr val="bg1"/>
                </a:solidFill>
                <a:latin typeface="Arial"/>
                <a:cs typeface="Arial"/>
              </a:rPr>
              <a:t>cardurilor</a:t>
            </a:r>
            <a:r>
              <a:rPr lang="en-US" sz="1400" dirty="0">
                <a:solidFill>
                  <a:schemeClr val="bg1"/>
                </a:solidFill>
                <a:latin typeface="Arial"/>
                <a:cs typeface="Arial"/>
              </a:rPr>
              <a:t> de credit </a:t>
            </a:r>
            <a:r>
              <a:rPr lang="en-US" sz="1400" err="1">
                <a:solidFill>
                  <a:schemeClr val="bg1"/>
                </a:solidFill>
                <a:latin typeface="Arial"/>
                <a:cs typeface="Arial"/>
              </a:rPr>
              <a:t>şi</a:t>
            </a:r>
            <a:r>
              <a:rPr lang="en-US" sz="1400" dirty="0">
                <a:solidFill>
                  <a:schemeClr val="bg1"/>
                </a:solidFill>
                <a:latin typeface="Arial"/>
                <a:cs typeface="Arial"/>
              </a:rPr>
              <a:t> parole.</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captureze</a:t>
            </a:r>
            <a:r>
              <a:rPr lang="en-US" sz="1400" dirty="0">
                <a:solidFill>
                  <a:schemeClr val="bg1"/>
                </a:solidFill>
                <a:latin typeface="Arial"/>
                <a:cs typeface="Arial"/>
              </a:rPr>
              <a:t> </a:t>
            </a:r>
            <a:r>
              <a:rPr lang="en-US" sz="1400" err="1">
                <a:solidFill>
                  <a:schemeClr val="bg1"/>
                </a:solidFill>
                <a:latin typeface="Arial"/>
                <a:cs typeface="Arial"/>
              </a:rPr>
              <a:t>conversaţiile</a:t>
            </a:r>
            <a:r>
              <a:rPr lang="en-US" sz="1400" dirty="0">
                <a:solidFill>
                  <a:schemeClr val="bg1"/>
                </a:solidFill>
                <a:latin typeface="Arial"/>
                <a:cs typeface="Arial"/>
              </a:rPr>
              <a:t> chat-</a:t>
            </a:r>
            <a:r>
              <a:rPr lang="en-US" sz="1400" err="1">
                <a:solidFill>
                  <a:schemeClr val="bg1"/>
                </a:solidFill>
                <a:latin typeface="Arial"/>
                <a:cs typeface="Arial"/>
              </a:rPr>
              <a:t>urilor</a:t>
            </a:r>
            <a:r>
              <a:rPr lang="en-US" sz="1400" dirty="0">
                <a:solidFill>
                  <a:schemeClr val="bg1"/>
                </a:solidFill>
                <a:latin typeface="Arial"/>
                <a:cs typeface="Arial"/>
              </a:rPr>
              <a:t> online de pe instant messengers.</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obţină</a:t>
            </a:r>
            <a:r>
              <a:rPr lang="en-US" sz="1400" dirty="0">
                <a:solidFill>
                  <a:schemeClr val="bg1"/>
                </a:solidFill>
                <a:latin typeface="Arial"/>
                <a:cs typeface="Arial"/>
              </a:rPr>
              <a:t> </a:t>
            </a:r>
            <a:r>
              <a:rPr lang="en-US" sz="1400" err="1">
                <a:solidFill>
                  <a:schemeClr val="bg1"/>
                </a:solidFill>
                <a:latin typeface="Arial"/>
                <a:cs typeface="Arial"/>
              </a:rPr>
              <a:t>copii</a:t>
            </a:r>
            <a:r>
              <a:rPr lang="en-US" sz="1400" dirty="0">
                <a:solidFill>
                  <a:schemeClr val="bg1"/>
                </a:solidFill>
                <a:latin typeface="Arial"/>
                <a:cs typeface="Arial"/>
              </a:rPr>
              <a:t> </a:t>
            </a:r>
            <a:r>
              <a:rPr lang="en-US" sz="1400" err="1">
                <a:solidFill>
                  <a:schemeClr val="bg1"/>
                </a:solidFill>
                <a:latin typeface="Arial"/>
                <a:cs typeface="Arial"/>
              </a:rPr>
              <a:t>neautorizate</a:t>
            </a:r>
            <a:r>
              <a:rPr lang="en-US" sz="1400" dirty="0">
                <a:solidFill>
                  <a:schemeClr val="bg1"/>
                </a:solidFill>
                <a:latin typeface="Arial"/>
                <a:cs typeface="Arial"/>
              </a:rPr>
              <a:t> a </a:t>
            </a:r>
            <a:r>
              <a:rPr lang="en-US" sz="1400" err="1">
                <a:solidFill>
                  <a:schemeClr val="bg1"/>
                </a:solidFill>
                <a:latin typeface="Arial"/>
                <a:cs typeface="Arial"/>
              </a:rPr>
              <a:t>emailurilor</a:t>
            </a:r>
            <a:r>
              <a:rPr lang="en-US" sz="1400" dirty="0">
                <a:solidFill>
                  <a:schemeClr val="bg1"/>
                </a:solidFill>
                <a:latin typeface="Arial"/>
                <a:cs typeface="Arial"/>
              </a:rPr>
              <a:t> </a:t>
            </a:r>
            <a:r>
              <a:rPr lang="en-US" sz="1400" err="1">
                <a:solidFill>
                  <a:schemeClr val="bg1"/>
                </a:solidFill>
                <a:latin typeface="Arial"/>
                <a:cs typeface="Arial"/>
              </a:rPr>
              <a:t>primite</a:t>
            </a:r>
            <a:r>
              <a:rPr lang="en-US" sz="1400" dirty="0">
                <a:solidFill>
                  <a:schemeClr val="bg1"/>
                </a:solidFill>
                <a:latin typeface="Arial"/>
                <a:cs typeface="Arial"/>
              </a:rPr>
              <a:t> </a:t>
            </a:r>
            <a:r>
              <a:rPr lang="en-US" sz="1400" err="1">
                <a:solidFill>
                  <a:schemeClr val="bg1"/>
                </a:solidFill>
                <a:latin typeface="Arial"/>
                <a:cs typeface="Arial"/>
              </a:rPr>
              <a:t>şi</a:t>
            </a:r>
            <a:r>
              <a:rPr lang="en-US" sz="1400" dirty="0">
                <a:solidFill>
                  <a:schemeClr val="bg1"/>
                </a:solidFill>
                <a:latin typeface="Arial"/>
                <a:cs typeface="Arial"/>
              </a:rPr>
              <a:t> </a:t>
            </a:r>
            <a:r>
              <a:rPr lang="en-US" sz="1400" err="1">
                <a:solidFill>
                  <a:schemeClr val="bg1"/>
                </a:solidFill>
                <a:latin typeface="Arial"/>
                <a:cs typeface="Arial"/>
              </a:rPr>
              <a:t>trimise</a:t>
            </a:r>
            <a:r>
              <a:rPr lang="en-US" sz="1400" dirty="0">
                <a:solidFill>
                  <a:schemeClr val="bg1"/>
                </a:solidFill>
                <a:latin typeface="Arial"/>
                <a:cs typeface="Arial"/>
              </a:rPr>
              <a:t>.</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salveze</a:t>
            </a:r>
            <a:r>
              <a:rPr lang="en-US" sz="1400" dirty="0">
                <a:solidFill>
                  <a:schemeClr val="bg1"/>
                </a:solidFill>
                <a:latin typeface="Arial"/>
                <a:cs typeface="Arial"/>
              </a:rPr>
              <a:t> </a:t>
            </a:r>
            <a:r>
              <a:rPr lang="en-US" sz="1400" err="1">
                <a:solidFill>
                  <a:schemeClr val="bg1"/>
                </a:solidFill>
                <a:latin typeface="Arial"/>
                <a:cs typeface="Arial"/>
              </a:rPr>
              <a:t>toate</a:t>
            </a:r>
            <a:r>
              <a:rPr lang="en-US" sz="1400" dirty="0">
                <a:solidFill>
                  <a:schemeClr val="bg1"/>
                </a:solidFill>
                <a:latin typeface="Arial"/>
                <a:cs typeface="Arial"/>
              </a:rPr>
              <a:t> </a:t>
            </a:r>
            <a:r>
              <a:rPr lang="en-US" sz="1400" err="1">
                <a:solidFill>
                  <a:schemeClr val="bg1"/>
                </a:solidFill>
                <a:latin typeface="Arial"/>
                <a:cs typeface="Arial"/>
              </a:rPr>
              <a:t>datele</a:t>
            </a:r>
            <a:r>
              <a:rPr lang="en-US" sz="1400" dirty="0">
                <a:solidFill>
                  <a:schemeClr val="bg1"/>
                </a:solidFill>
                <a:latin typeface="Arial"/>
                <a:cs typeface="Arial"/>
              </a:rPr>
              <a:t> </a:t>
            </a:r>
            <a:r>
              <a:rPr lang="en-US" sz="1400" err="1">
                <a:solidFill>
                  <a:schemeClr val="bg1"/>
                </a:solidFill>
                <a:latin typeface="Arial"/>
                <a:cs typeface="Arial"/>
              </a:rPr>
              <a:t>colectate</a:t>
            </a:r>
            <a:r>
              <a:rPr lang="en-US" sz="1400" dirty="0">
                <a:solidFill>
                  <a:schemeClr val="bg1"/>
                </a:solidFill>
                <a:latin typeface="Arial"/>
                <a:cs typeface="Arial"/>
              </a:rPr>
              <a:t> </a:t>
            </a:r>
            <a:r>
              <a:rPr lang="en-US" sz="1400" err="1">
                <a:solidFill>
                  <a:schemeClr val="bg1"/>
                </a:solidFill>
                <a:latin typeface="Arial"/>
                <a:cs typeface="Arial"/>
              </a:rPr>
              <a:t>într</a:t>
            </a:r>
            <a:r>
              <a:rPr lang="en-US" sz="1400" dirty="0">
                <a:solidFill>
                  <a:schemeClr val="bg1"/>
                </a:solidFill>
                <a:latin typeface="Arial"/>
                <a:cs typeface="Arial"/>
              </a:rPr>
              <a:t>-un </a:t>
            </a:r>
            <a:r>
              <a:rPr lang="en-US" sz="1400" err="1">
                <a:solidFill>
                  <a:schemeClr val="bg1"/>
                </a:solidFill>
                <a:latin typeface="Arial"/>
                <a:cs typeface="Arial"/>
              </a:rPr>
              <a:t>fişier</a:t>
            </a:r>
            <a:r>
              <a:rPr lang="en-US" sz="1400" dirty="0">
                <a:solidFill>
                  <a:schemeClr val="bg1"/>
                </a:solidFill>
                <a:latin typeface="Arial"/>
                <a:cs typeface="Arial"/>
              </a:rPr>
              <a:t> de pe hard disk, </a:t>
            </a:r>
            <a:r>
              <a:rPr lang="en-US" sz="1400" err="1">
                <a:solidFill>
                  <a:schemeClr val="bg1"/>
                </a:solidFill>
                <a:latin typeface="Arial"/>
                <a:cs typeface="Arial"/>
              </a:rPr>
              <a:t>şi</a:t>
            </a:r>
            <a:r>
              <a:rPr lang="en-US" sz="1400" dirty="0">
                <a:solidFill>
                  <a:schemeClr val="bg1"/>
                </a:solidFill>
                <a:latin typeface="Arial"/>
                <a:cs typeface="Arial"/>
              </a:rPr>
              <a:t> </a:t>
            </a: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trimită</a:t>
            </a:r>
            <a:r>
              <a:rPr lang="en-US" sz="1400" dirty="0">
                <a:solidFill>
                  <a:schemeClr val="bg1"/>
                </a:solidFill>
                <a:latin typeface="Arial"/>
                <a:cs typeface="Arial"/>
              </a:rPr>
              <a:t> </a:t>
            </a:r>
            <a:r>
              <a:rPr lang="en-US" sz="1400" err="1">
                <a:solidFill>
                  <a:schemeClr val="bg1"/>
                </a:solidFill>
                <a:latin typeface="Arial"/>
                <a:cs typeface="Arial"/>
              </a:rPr>
              <a:t>acest</a:t>
            </a:r>
            <a:r>
              <a:rPr lang="en-US" sz="1400" dirty="0">
                <a:solidFill>
                  <a:schemeClr val="bg1"/>
                </a:solidFill>
                <a:latin typeface="Arial"/>
                <a:cs typeface="Arial"/>
              </a:rPr>
              <a:t> </a:t>
            </a:r>
            <a:r>
              <a:rPr lang="en-US" sz="1400" err="1">
                <a:solidFill>
                  <a:schemeClr val="bg1"/>
                </a:solidFill>
                <a:latin typeface="Arial"/>
                <a:cs typeface="Arial"/>
              </a:rPr>
              <a:t>fişier</a:t>
            </a:r>
            <a:r>
              <a:rPr lang="en-US" sz="1400" dirty="0">
                <a:solidFill>
                  <a:schemeClr val="bg1"/>
                </a:solidFill>
                <a:latin typeface="Arial"/>
                <a:cs typeface="Arial"/>
              </a:rPr>
              <a:t> </a:t>
            </a:r>
            <a:r>
              <a:rPr lang="en-US" sz="1400" err="1">
                <a:solidFill>
                  <a:schemeClr val="bg1"/>
                </a:solidFill>
                <a:latin typeface="Arial"/>
                <a:cs typeface="Arial"/>
              </a:rPr>
              <a:t>unei</a:t>
            </a:r>
            <a:r>
              <a:rPr lang="en-US" sz="1400" dirty="0">
                <a:solidFill>
                  <a:schemeClr val="bg1"/>
                </a:solidFill>
                <a:latin typeface="Arial"/>
                <a:cs typeface="Arial"/>
              </a:rPr>
              <a:t> </a:t>
            </a:r>
            <a:r>
              <a:rPr lang="en-US" sz="1400" err="1">
                <a:solidFill>
                  <a:schemeClr val="bg1"/>
                </a:solidFill>
                <a:latin typeface="Arial"/>
                <a:cs typeface="Arial"/>
              </a:rPr>
              <a:t>adrese</a:t>
            </a:r>
            <a:r>
              <a:rPr lang="en-US" sz="1400" dirty="0">
                <a:solidFill>
                  <a:schemeClr val="bg1"/>
                </a:solidFill>
                <a:latin typeface="Arial"/>
                <a:cs typeface="Arial"/>
              </a:rPr>
              <a:t> de email.</a:t>
            </a:r>
          </a:p>
          <a:p>
            <a:pPr>
              <a:buChar char="•"/>
            </a:pPr>
            <a:r>
              <a:rPr lang="en-US" sz="1400" err="1">
                <a:solidFill>
                  <a:schemeClr val="bg1"/>
                </a:solidFill>
                <a:latin typeface="Arial"/>
                <a:cs typeface="Arial"/>
              </a:rPr>
              <a:t>Să</a:t>
            </a:r>
            <a:r>
              <a:rPr lang="en-US" sz="1400" dirty="0">
                <a:solidFill>
                  <a:schemeClr val="bg1"/>
                </a:solidFill>
                <a:latin typeface="Arial"/>
                <a:cs typeface="Arial"/>
              </a:rPr>
              <a:t> </a:t>
            </a:r>
            <a:r>
              <a:rPr lang="en-US" sz="1400" err="1">
                <a:solidFill>
                  <a:schemeClr val="bg1"/>
                </a:solidFill>
                <a:latin typeface="Arial"/>
                <a:cs typeface="Arial"/>
              </a:rPr>
              <a:t>îşi</a:t>
            </a:r>
            <a:r>
              <a:rPr lang="en-US" sz="1400" dirty="0">
                <a:solidFill>
                  <a:schemeClr val="bg1"/>
                </a:solidFill>
                <a:latin typeface="Arial"/>
                <a:cs typeface="Arial"/>
              </a:rPr>
              <a:t> </a:t>
            </a:r>
            <a:r>
              <a:rPr lang="en-US" sz="1400" err="1">
                <a:solidFill>
                  <a:schemeClr val="bg1"/>
                </a:solidFill>
                <a:latin typeface="Arial"/>
                <a:cs typeface="Arial"/>
              </a:rPr>
              <a:t>complice</a:t>
            </a:r>
            <a:r>
              <a:rPr lang="en-US" sz="1400" dirty="0">
                <a:solidFill>
                  <a:schemeClr val="bg1"/>
                </a:solidFill>
                <a:latin typeface="Arial"/>
                <a:cs typeface="Arial"/>
              </a:rPr>
              <a:t> </a:t>
            </a:r>
            <a:r>
              <a:rPr lang="en-US" sz="1400" err="1">
                <a:solidFill>
                  <a:schemeClr val="bg1"/>
                </a:solidFill>
                <a:latin typeface="Arial"/>
                <a:cs typeface="Arial"/>
              </a:rPr>
              <a:t>detectarea</a:t>
            </a:r>
            <a:r>
              <a:rPr lang="en-US" sz="1400" dirty="0">
                <a:solidFill>
                  <a:schemeClr val="bg1"/>
                </a:solidFill>
                <a:latin typeface="Arial"/>
                <a:cs typeface="Arial"/>
              </a:rPr>
              <a:t> </a:t>
            </a:r>
            <a:r>
              <a:rPr lang="en-US" sz="1400" err="1">
                <a:solidFill>
                  <a:schemeClr val="bg1"/>
                </a:solidFill>
                <a:latin typeface="Arial"/>
                <a:cs typeface="Arial"/>
              </a:rPr>
              <a:t>şi</a:t>
            </a:r>
            <a:r>
              <a:rPr lang="en-US" sz="1400" dirty="0">
                <a:solidFill>
                  <a:schemeClr val="bg1"/>
                </a:solidFill>
                <a:latin typeface="Arial"/>
                <a:cs typeface="Arial"/>
              </a:rPr>
              <a:t> </a:t>
            </a:r>
            <a:r>
              <a:rPr lang="en-US" sz="1400" err="1">
                <a:solidFill>
                  <a:schemeClr val="bg1"/>
                </a:solidFill>
                <a:latin typeface="Arial"/>
                <a:cs typeface="Arial"/>
              </a:rPr>
              <a:t>eliminarea</a:t>
            </a:r>
            <a:r>
              <a:rPr lang="en-US" sz="1400" dirty="0">
                <a:solidFill>
                  <a:srgbClr val="333333"/>
                </a:solidFill>
                <a:latin typeface="Arial"/>
                <a:cs typeface="Arial"/>
              </a:rPr>
              <a:t>.</a:t>
            </a:r>
          </a:p>
        </p:txBody>
      </p:sp>
    </p:spTree>
    <p:extLst>
      <p:ext uri="{BB962C8B-B14F-4D97-AF65-F5344CB8AC3E}">
        <p14:creationId xmlns:p14="http://schemas.microsoft.com/office/powerpoint/2010/main" val="4786639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6" name="Объект 2">
            <a:extLst>
              <a:ext uri="{FF2B5EF4-FFF2-40B4-BE49-F238E27FC236}">
                <a16:creationId xmlns:a16="http://schemas.microsoft.com/office/drawing/2014/main" id="{533ECC30-476B-4385-A758-D4366AF484ED}"/>
              </a:ext>
            </a:extLst>
          </p:cNvPr>
          <p:cNvSpPr>
            <a:spLocks noGrp="1"/>
          </p:cNvSpPr>
          <p:nvPr/>
        </p:nvSpPr>
        <p:spPr>
          <a:xfrm>
            <a:off x="1582228" y="1073712"/>
            <a:ext cx="3894828" cy="413278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err="1">
                <a:solidFill>
                  <a:schemeClr val="bg1"/>
                </a:solidFill>
              </a:rPr>
              <a:t>În</a:t>
            </a:r>
            <a:r>
              <a:rPr lang="en-US" sz="2400" dirty="0">
                <a:solidFill>
                  <a:schemeClr val="bg1"/>
                </a:solidFill>
              </a:rPr>
              <a:t> New Hampshire, a </a:t>
            </a:r>
            <a:r>
              <a:rPr lang="en-US" sz="2400" err="1">
                <a:solidFill>
                  <a:schemeClr val="bg1"/>
                </a:solidFill>
              </a:rPr>
              <a:t>existat</a:t>
            </a:r>
            <a:r>
              <a:rPr lang="en-US" sz="2400" dirty="0">
                <a:solidFill>
                  <a:schemeClr val="bg1"/>
                </a:solidFill>
              </a:rPr>
              <a:t> un </a:t>
            </a:r>
            <a:r>
              <a:rPr lang="en-US" sz="2400" err="1">
                <a:solidFill>
                  <a:schemeClr val="bg1"/>
                </a:solidFill>
              </a:rPr>
              <a:t>caz</a:t>
            </a:r>
            <a:r>
              <a:rPr lang="en-US" sz="2400" dirty="0">
                <a:solidFill>
                  <a:schemeClr val="bg1"/>
                </a:solidFill>
              </a:rPr>
              <a:t> de </a:t>
            </a:r>
            <a:r>
              <a:rPr lang="en-US" sz="2400" err="1">
                <a:solidFill>
                  <a:schemeClr val="bg1"/>
                </a:solidFill>
              </a:rPr>
              <a:t>jaf</a:t>
            </a:r>
            <a:r>
              <a:rPr lang="en-US" sz="2400" dirty="0">
                <a:solidFill>
                  <a:schemeClr val="bg1"/>
                </a:solidFill>
              </a:rPr>
              <a:t>, care a </a:t>
            </a:r>
            <a:r>
              <a:rPr lang="en-US" sz="2400" err="1">
                <a:solidFill>
                  <a:schemeClr val="bg1"/>
                </a:solidFill>
              </a:rPr>
              <a:t>adus</a:t>
            </a:r>
            <a:r>
              <a:rPr lang="en-US" sz="2400" dirty="0">
                <a:solidFill>
                  <a:schemeClr val="bg1"/>
                </a:solidFill>
              </a:rPr>
              <a:t> </a:t>
            </a:r>
            <a:r>
              <a:rPr lang="en-US" sz="2400" err="1">
                <a:solidFill>
                  <a:schemeClr val="bg1"/>
                </a:solidFill>
              </a:rPr>
              <a:t>victimei</a:t>
            </a:r>
            <a:r>
              <a:rPr lang="en-US" sz="2400" dirty="0">
                <a:solidFill>
                  <a:schemeClr val="bg1"/>
                </a:solidFill>
              </a:rPr>
              <a:t> </a:t>
            </a:r>
            <a:r>
              <a:rPr lang="en-US" sz="2400" err="1">
                <a:solidFill>
                  <a:schemeClr val="bg1"/>
                </a:solidFill>
              </a:rPr>
              <a:t>pierderi</a:t>
            </a:r>
            <a:r>
              <a:rPr lang="en-US" sz="2400" dirty="0">
                <a:solidFill>
                  <a:schemeClr val="bg1"/>
                </a:solidFill>
              </a:rPr>
              <a:t> de 200 de mii de </a:t>
            </a:r>
            <a:r>
              <a:rPr lang="en-US" sz="2400" err="1">
                <a:solidFill>
                  <a:schemeClr val="bg1"/>
                </a:solidFill>
              </a:rPr>
              <a:t>dolari</a:t>
            </a:r>
            <a:r>
              <a:rPr lang="en-US" sz="2400" dirty="0">
                <a:solidFill>
                  <a:schemeClr val="bg1"/>
                </a:solidFill>
              </a:rPr>
              <a:t>. </a:t>
            </a:r>
            <a:r>
              <a:rPr lang="en-US" sz="2400" err="1">
                <a:solidFill>
                  <a:schemeClr val="bg1"/>
                </a:solidFill>
              </a:rPr>
              <a:t>Motivul</a:t>
            </a:r>
            <a:r>
              <a:rPr lang="en-US" sz="2400" dirty="0">
                <a:solidFill>
                  <a:schemeClr val="bg1"/>
                </a:solidFill>
              </a:rPr>
              <a:t> </a:t>
            </a:r>
            <a:r>
              <a:rPr lang="en-US" sz="2400" err="1">
                <a:solidFill>
                  <a:schemeClr val="bg1"/>
                </a:solidFill>
              </a:rPr>
              <a:t>jafului</a:t>
            </a:r>
            <a:r>
              <a:rPr lang="en-US" sz="2400" dirty="0">
                <a:solidFill>
                  <a:schemeClr val="bg1"/>
                </a:solidFill>
              </a:rPr>
              <a:t> a </a:t>
            </a:r>
            <a:r>
              <a:rPr lang="en-US" sz="2400" err="1">
                <a:solidFill>
                  <a:schemeClr val="bg1"/>
                </a:solidFill>
              </a:rPr>
              <a:t>fost</a:t>
            </a:r>
            <a:r>
              <a:rPr lang="en-US" sz="2400" dirty="0">
                <a:solidFill>
                  <a:schemeClr val="bg1"/>
                </a:solidFill>
              </a:rPr>
              <a:t> </a:t>
            </a:r>
            <a:r>
              <a:rPr lang="en-US" sz="2400" err="1">
                <a:solidFill>
                  <a:schemeClr val="bg1"/>
                </a:solidFill>
              </a:rPr>
              <a:t>postul</a:t>
            </a:r>
            <a:r>
              <a:rPr lang="en-US" sz="2400" dirty="0">
                <a:solidFill>
                  <a:schemeClr val="bg1"/>
                </a:solidFill>
              </a:rPr>
              <a:t> </a:t>
            </a:r>
            <a:r>
              <a:rPr lang="en-US" sz="2400" err="1">
                <a:solidFill>
                  <a:schemeClr val="bg1"/>
                </a:solidFill>
              </a:rPr>
              <a:t>neglijent</a:t>
            </a:r>
            <a:r>
              <a:rPr lang="en-US" sz="2400" dirty="0">
                <a:solidFill>
                  <a:schemeClr val="bg1"/>
                </a:solidFill>
              </a:rPr>
              <a:t> al </a:t>
            </a:r>
            <a:r>
              <a:rPr lang="en-US" sz="2400" err="1">
                <a:solidFill>
                  <a:schemeClr val="bg1"/>
                </a:solidFill>
              </a:rPr>
              <a:t>unui</a:t>
            </a:r>
            <a:r>
              <a:rPr lang="en-US" sz="2400" dirty="0">
                <a:solidFill>
                  <a:schemeClr val="bg1"/>
                </a:solidFill>
              </a:rPr>
              <a:t> </a:t>
            </a:r>
            <a:r>
              <a:rPr lang="en-US" sz="2400" err="1">
                <a:solidFill>
                  <a:schemeClr val="bg1"/>
                </a:solidFill>
              </a:rPr>
              <a:t>bărbat</a:t>
            </a:r>
            <a:r>
              <a:rPr lang="en-US" sz="2400" dirty="0">
                <a:solidFill>
                  <a:schemeClr val="bg1"/>
                </a:solidFill>
              </a:rPr>
              <a:t> </a:t>
            </a:r>
            <a:r>
              <a:rPr lang="en-US" sz="2400" err="1">
                <a:solidFill>
                  <a:schemeClr val="bg1"/>
                </a:solidFill>
              </a:rPr>
              <a:t>în</a:t>
            </a:r>
            <a:r>
              <a:rPr lang="en-US" sz="2400" dirty="0">
                <a:solidFill>
                  <a:schemeClr val="bg1"/>
                </a:solidFill>
              </a:rPr>
              <a:t> care el </a:t>
            </a:r>
            <a:r>
              <a:rPr lang="en-US" sz="2400" err="1">
                <a:solidFill>
                  <a:schemeClr val="bg1"/>
                </a:solidFill>
              </a:rPr>
              <a:t>însuși</a:t>
            </a:r>
            <a:r>
              <a:rPr lang="en-US" sz="2400" dirty="0">
                <a:solidFill>
                  <a:schemeClr val="bg1"/>
                </a:solidFill>
              </a:rPr>
              <a:t> a </a:t>
            </a:r>
            <a:r>
              <a:rPr lang="en-US" sz="2400" err="1">
                <a:solidFill>
                  <a:schemeClr val="bg1"/>
                </a:solidFill>
              </a:rPr>
              <a:t>postat</a:t>
            </a:r>
            <a:r>
              <a:rPr lang="en-US" sz="2400" dirty="0">
                <a:solidFill>
                  <a:schemeClr val="bg1"/>
                </a:solidFill>
              </a:rPr>
              <a:t> data </a:t>
            </a:r>
            <a:r>
              <a:rPr lang="en-US" sz="2400" err="1">
                <a:solidFill>
                  <a:schemeClr val="bg1"/>
                </a:solidFill>
              </a:rPr>
              <a:t>plecarii</a:t>
            </a:r>
            <a:r>
              <a:rPr lang="en-US" sz="2400" dirty="0">
                <a:solidFill>
                  <a:schemeClr val="bg1"/>
                </a:solidFill>
              </a:rPr>
              <a:t> </a:t>
            </a:r>
            <a:r>
              <a:rPr lang="en-US" sz="2400" err="1">
                <a:solidFill>
                  <a:schemeClr val="bg1"/>
                </a:solidFill>
              </a:rPr>
              <a:t>în</a:t>
            </a:r>
            <a:r>
              <a:rPr lang="en-US" sz="2400" dirty="0">
                <a:solidFill>
                  <a:schemeClr val="bg1"/>
                </a:solidFill>
              </a:rPr>
              <a:t> </a:t>
            </a:r>
            <a:r>
              <a:rPr lang="en-US" sz="2400" err="1">
                <a:solidFill>
                  <a:schemeClr val="bg1"/>
                </a:solidFill>
              </a:rPr>
              <a:t>vacanță</a:t>
            </a:r>
            <a:r>
              <a:rPr lang="en-US" sz="2400" dirty="0">
                <a:solidFill>
                  <a:schemeClr val="bg1"/>
                </a:solidFill>
              </a:rPr>
              <a:t>. Este bine ca </a:t>
            </a:r>
            <a:r>
              <a:rPr lang="en-US" sz="2400" err="1">
                <a:solidFill>
                  <a:schemeClr val="bg1"/>
                </a:solidFill>
              </a:rPr>
              <a:t>săracul</a:t>
            </a:r>
            <a:r>
              <a:rPr lang="en-US" sz="2400" dirty="0">
                <a:solidFill>
                  <a:schemeClr val="bg1"/>
                </a:solidFill>
              </a:rPr>
              <a:t> </a:t>
            </a:r>
            <a:r>
              <a:rPr lang="en-US" sz="2400" err="1">
                <a:solidFill>
                  <a:schemeClr val="bg1"/>
                </a:solidFill>
              </a:rPr>
              <a:t>să</a:t>
            </a:r>
            <a:r>
              <a:rPr lang="en-US" sz="2400" dirty="0">
                <a:solidFill>
                  <a:schemeClr val="bg1"/>
                </a:solidFill>
              </a:rPr>
              <a:t> nu s-a </a:t>
            </a:r>
            <a:r>
              <a:rPr lang="en-US" sz="2400" err="1">
                <a:solidFill>
                  <a:schemeClr val="bg1"/>
                </a:solidFill>
              </a:rPr>
              <a:t>gandit</a:t>
            </a:r>
            <a:r>
              <a:rPr lang="en-US" sz="2400" dirty="0">
                <a:solidFill>
                  <a:schemeClr val="bg1"/>
                </a:solidFill>
              </a:rPr>
              <a:t> </a:t>
            </a:r>
            <a:r>
              <a:rPr lang="en-US" sz="2400" err="1">
                <a:solidFill>
                  <a:schemeClr val="bg1"/>
                </a:solidFill>
              </a:rPr>
              <a:t>să</a:t>
            </a:r>
            <a:r>
              <a:rPr lang="en-US" sz="2400" dirty="0">
                <a:solidFill>
                  <a:schemeClr val="bg1"/>
                </a:solidFill>
              </a:rPr>
              <a:t> </a:t>
            </a:r>
            <a:r>
              <a:rPr lang="en-US" sz="2400" err="1">
                <a:solidFill>
                  <a:schemeClr val="bg1"/>
                </a:solidFill>
              </a:rPr>
              <a:t>spună</a:t>
            </a:r>
            <a:r>
              <a:rPr lang="en-US" sz="2400" dirty="0">
                <a:solidFill>
                  <a:schemeClr val="bg1"/>
                </a:solidFill>
              </a:rPr>
              <a:t> </a:t>
            </a:r>
            <a:r>
              <a:rPr lang="en-US" sz="2400" err="1">
                <a:solidFill>
                  <a:schemeClr val="bg1"/>
                </a:solidFill>
              </a:rPr>
              <a:t>întregii</a:t>
            </a:r>
            <a:r>
              <a:rPr lang="en-US" sz="2400" dirty="0">
                <a:solidFill>
                  <a:schemeClr val="bg1"/>
                </a:solidFill>
              </a:rPr>
              <a:t> </a:t>
            </a:r>
            <a:r>
              <a:rPr lang="en-US" sz="2400" err="1">
                <a:solidFill>
                  <a:schemeClr val="bg1"/>
                </a:solidFill>
              </a:rPr>
              <a:t>lumi</a:t>
            </a:r>
            <a:r>
              <a:rPr lang="en-US" sz="2400" dirty="0">
                <a:solidFill>
                  <a:schemeClr val="bg1"/>
                </a:solidFill>
              </a:rPr>
              <a:t> </a:t>
            </a:r>
            <a:r>
              <a:rPr lang="en-US" sz="2400" err="1">
                <a:solidFill>
                  <a:schemeClr val="bg1"/>
                </a:solidFill>
              </a:rPr>
              <a:t>că</a:t>
            </a:r>
            <a:r>
              <a:rPr lang="en-US" sz="2400" dirty="0">
                <a:solidFill>
                  <a:schemeClr val="bg1"/>
                </a:solidFill>
              </a:rPr>
              <a:t> a </a:t>
            </a:r>
            <a:r>
              <a:rPr lang="en-US" sz="2400" err="1">
                <a:solidFill>
                  <a:schemeClr val="bg1"/>
                </a:solidFill>
              </a:rPr>
              <a:t>lăsat</a:t>
            </a:r>
            <a:r>
              <a:rPr lang="en-US" sz="2400" dirty="0">
                <a:solidFill>
                  <a:schemeClr val="bg1"/>
                </a:solidFill>
              </a:rPr>
              <a:t> </a:t>
            </a:r>
            <a:r>
              <a:rPr lang="en-US" sz="2400" err="1">
                <a:solidFill>
                  <a:schemeClr val="bg1"/>
                </a:solidFill>
              </a:rPr>
              <a:t>cheile</a:t>
            </a:r>
            <a:r>
              <a:rPr lang="en-US" sz="2400" dirty="0">
                <a:solidFill>
                  <a:schemeClr val="bg1"/>
                </a:solidFill>
              </a:rPr>
              <a:t> la </a:t>
            </a:r>
            <a:r>
              <a:rPr lang="en-US" sz="2400" err="1">
                <a:solidFill>
                  <a:schemeClr val="bg1"/>
                </a:solidFill>
              </a:rPr>
              <a:t>apartament</a:t>
            </a:r>
            <a:r>
              <a:rPr lang="en-US" sz="2400" dirty="0">
                <a:solidFill>
                  <a:schemeClr val="bg1"/>
                </a:solidFill>
              </a:rPr>
              <a:t> sub </a:t>
            </a:r>
            <a:r>
              <a:rPr lang="en-US" sz="2400" err="1">
                <a:solidFill>
                  <a:schemeClr val="bg1"/>
                </a:solidFill>
              </a:rPr>
              <a:t>covor</a:t>
            </a:r>
            <a:r>
              <a:rPr lang="en-US" sz="2400" dirty="0">
                <a:solidFill>
                  <a:schemeClr val="bg1"/>
                </a:solidFill>
              </a:rPr>
              <a:t> ...</a:t>
            </a:r>
          </a:p>
          <a:p>
            <a:endParaRPr lang="ru-RU" dirty="0"/>
          </a:p>
        </p:txBody>
      </p:sp>
      <p:pic>
        <p:nvPicPr>
          <p:cNvPr id="7" name="Рисунок 7">
            <a:extLst>
              <a:ext uri="{FF2B5EF4-FFF2-40B4-BE49-F238E27FC236}">
                <a16:creationId xmlns:a16="http://schemas.microsoft.com/office/drawing/2014/main" id="{7588CB5F-8AF8-4FED-8E1D-4C7324488994}"/>
              </a:ext>
            </a:extLst>
          </p:cNvPr>
          <p:cNvPicPr>
            <a:picLocks noChangeAspect="1"/>
          </p:cNvPicPr>
          <p:nvPr/>
        </p:nvPicPr>
        <p:blipFill>
          <a:blip r:embed="rId2"/>
          <a:stretch>
            <a:fillRect/>
          </a:stretch>
        </p:blipFill>
        <p:spPr>
          <a:xfrm>
            <a:off x="5475617" y="1801684"/>
            <a:ext cx="3217652" cy="2586084"/>
          </a:xfrm>
          <a:prstGeom prst="rect">
            <a:avLst/>
          </a:prstGeom>
        </p:spPr>
      </p:pic>
    </p:spTree>
    <p:extLst>
      <p:ext uri="{BB962C8B-B14F-4D97-AF65-F5344CB8AC3E}">
        <p14:creationId xmlns:p14="http://schemas.microsoft.com/office/powerpoint/2010/main" val="1276480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Объект 2">
            <a:extLst>
              <a:ext uri="{FF2B5EF4-FFF2-40B4-BE49-F238E27FC236}">
                <a16:creationId xmlns:a16="http://schemas.microsoft.com/office/drawing/2014/main" id="{D8676688-32E6-426A-B2C4-5C8EA12957D2}"/>
              </a:ext>
            </a:extLst>
          </p:cNvPr>
          <p:cNvSpPr>
            <a:spLocks noGrp="1"/>
          </p:cNvSpPr>
          <p:nvPr>
            <p:ph idx="1"/>
          </p:nvPr>
        </p:nvSpPr>
        <p:spPr>
          <a:xfrm>
            <a:off x="1722451" y="1079946"/>
            <a:ext cx="7012231" cy="858439"/>
          </a:xfrm>
        </p:spPr>
        <p:txBody>
          <a:bodyPr vert="horz" lIns="91440" tIns="45720" rIns="91440" bIns="45720" rtlCol="0" anchor="t">
            <a:normAutofit fontScale="92500" lnSpcReduction="10000"/>
          </a:bodyPr>
          <a:lstStyle/>
          <a:p>
            <a:pPr>
              <a:buNone/>
            </a:pPr>
            <a:r>
              <a:rPr lang="en-US" dirty="0">
                <a:cs typeface="Calibri"/>
              </a:rPr>
              <a:t>Nu </a:t>
            </a:r>
            <a:r>
              <a:rPr lang="en-US" dirty="0" err="1">
                <a:cs typeface="Calibri"/>
              </a:rPr>
              <a:t>publicați</a:t>
            </a:r>
            <a:r>
              <a:rPr lang="en-US" dirty="0">
                <a:cs typeface="Calibri"/>
              </a:rPr>
              <a:t> pe </a:t>
            </a:r>
            <a:r>
              <a:rPr lang="en-US" dirty="0" err="1">
                <a:cs typeface="Calibri"/>
              </a:rPr>
              <a:t>rețelele</a:t>
            </a:r>
            <a:r>
              <a:rPr lang="en-US" dirty="0">
                <a:cs typeface="Calibri"/>
              </a:rPr>
              <a:t> de </a:t>
            </a:r>
            <a:r>
              <a:rPr lang="en-US" dirty="0" err="1">
                <a:cs typeface="Calibri"/>
              </a:rPr>
              <a:t>socializare</a:t>
            </a:r>
            <a:r>
              <a:rPr lang="en-US" dirty="0">
                <a:cs typeface="Calibri"/>
              </a:rPr>
              <a:t> </a:t>
            </a:r>
            <a:r>
              <a:rPr lang="en-US" dirty="0" err="1">
                <a:cs typeface="Calibri"/>
              </a:rPr>
              <a:t>locul</a:t>
            </a:r>
            <a:r>
              <a:rPr lang="en-US" dirty="0">
                <a:cs typeface="Calibri"/>
              </a:rPr>
              <a:t> </a:t>
            </a:r>
            <a:r>
              <a:rPr lang="en-US" dirty="0" err="1">
                <a:cs typeface="Calibri"/>
              </a:rPr>
              <a:t>în</a:t>
            </a:r>
            <a:r>
              <a:rPr lang="en-US" dirty="0">
                <a:cs typeface="Calibri"/>
              </a:rPr>
              <a:t> care </a:t>
            </a:r>
            <a:r>
              <a:rPr lang="en-US" dirty="0" err="1">
                <a:cs typeface="Calibri"/>
              </a:rPr>
              <a:t>vă</a:t>
            </a:r>
            <a:r>
              <a:rPr lang="en-US" dirty="0">
                <a:cs typeface="Calibri"/>
              </a:rPr>
              <a:t> </a:t>
            </a:r>
            <a:r>
              <a:rPr lang="en-US" dirty="0" err="1">
                <a:cs typeface="Calibri"/>
              </a:rPr>
              <a:t>aflați</a:t>
            </a:r>
            <a:r>
              <a:rPr lang="en-US" dirty="0">
                <a:cs typeface="Calibri"/>
              </a:rPr>
              <a:t> la moment</a:t>
            </a:r>
          </a:p>
          <a:p>
            <a:pPr marL="0" indent="0">
              <a:buNone/>
            </a:pPr>
            <a:endParaRPr lang="ru-RU" dirty="0">
              <a:cs typeface="Calibri"/>
            </a:endParaRPr>
          </a:p>
        </p:txBody>
      </p:sp>
      <p:pic>
        <p:nvPicPr>
          <p:cNvPr id="4" name="Рисунок 4" descr="Изображение выглядит как текст, карта&#10;&#10;Описание создано с очень высокой степенью достоверности">
            <a:extLst>
              <a:ext uri="{FF2B5EF4-FFF2-40B4-BE49-F238E27FC236}">
                <a16:creationId xmlns:a16="http://schemas.microsoft.com/office/drawing/2014/main" id="{E89E4082-34EE-4E1D-93A6-12D8A719750D}"/>
              </a:ext>
            </a:extLst>
          </p:cNvPr>
          <p:cNvPicPr>
            <a:picLocks noChangeAspect="1"/>
          </p:cNvPicPr>
          <p:nvPr/>
        </p:nvPicPr>
        <p:blipFill>
          <a:blip r:embed="rId2"/>
          <a:stretch>
            <a:fillRect/>
          </a:stretch>
        </p:blipFill>
        <p:spPr>
          <a:xfrm>
            <a:off x="3620938" y="1938262"/>
            <a:ext cx="3271567" cy="3003042"/>
          </a:xfrm>
          <a:prstGeom prst="rect">
            <a:avLst/>
          </a:prstGeom>
        </p:spPr>
      </p:pic>
    </p:spTree>
    <p:extLst>
      <p:ext uri="{BB962C8B-B14F-4D97-AF65-F5344CB8AC3E}">
        <p14:creationId xmlns:p14="http://schemas.microsoft.com/office/powerpoint/2010/main" val="3721386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4" name="Заголовок 1">
            <a:extLst>
              <a:ext uri="{FF2B5EF4-FFF2-40B4-BE49-F238E27FC236}">
                <a16:creationId xmlns:a16="http://schemas.microsoft.com/office/drawing/2014/main" id="{EB2CE531-76C3-464F-B90B-D23F6600B620}"/>
              </a:ext>
            </a:extLst>
          </p:cNvPr>
          <p:cNvSpPr>
            <a:spLocks noGrp="1"/>
          </p:cNvSpPr>
          <p:nvPr/>
        </p:nvSpPr>
        <p:spPr>
          <a:xfrm>
            <a:off x="1646926" y="6454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Nu </a:t>
            </a:r>
            <a:r>
              <a:rPr lang="en-US" sz="3200" dirty="0" err="1">
                <a:solidFill>
                  <a:schemeClr val="bg1"/>
                </a:solidFill>
              </a:rPr>
              <a:t>publicați</a:t>
            </a:r>
            <a:r>
              <a:rPr lang="en-US" sz="3200" dirty="0">
                <a:solidFill>
                  <a:schemeClr val="bg1"/>
                </a:solidFill>
              </a:rPr>
              <a:t> date cu </a:t>
            </a:r>
            <a:r>
              <a:rPr lang="en-US" sz="3200" dirty="0" err="1">
                <a:solidFill>
                  <a:schemeClr val="bg1"/>
                </a:solidFill>
              </a:rPr>
              <a:t>caracter</a:t>
            </a:r>
            <a:r>
              <a:rPr lang="en-US" sz="3200" dirty="0">
                <a:solidFill>
                  <a:schemeClr val="bg1"/>
                </a:solidFill>
                <a:cs typeface="Calibri"/>
              </a:rPr>
              <a:t> personal</a:t>
            </a:r>
          </a:p>
        </p:txBody>
      </p:sp>
      <p:pic>
        <p:nvPicPr>
          <p:cNvPr id="6" name="Рисунок 6"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EDBDFFB5-6D3F-4D34-A4A7-578991F8D10C}"/>
              </a:ext>
            </a:extLst>
          </p:cNvPr>
          <p:cNvPicPr>
            <a:picLocks noChangeAspect="1"/>
          </p:cNvPicPr>
          <p:nvPr/>
        </p:nvPicPr>
        <p:blipFill>
          <a:blip r:embed="rId2"/>
          <a:stretch>
            <a:fillRect/>
          </a:stretch>
        </p:blipFill>
        <p:spPr>
          <a:xfrm>
            <a:off x="2661249" y="1571007"/>
            <a:ext cx="4986067" cy="3478759"/>
          </a:xfrm>
          <a:prstGeom prst="rect">
            <a:avLst/>
          </a:prstGeom>
        </p:spPr>
      </p:pic>
    </p:spTree>
    <p:extLst>
      <p:ext uri="{BB962C8B-B14F-4D97-AF65-F5344CB8AC3E}">
        <p14:creationId xmlns:p14="http://schemas.microsoft.com/office/powerpoint/2010/main" val="25324984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5" name="Заголовок 1">
            <a:extLst>
              <a:ext uri="{FF2B5EF4-FFF2-40B4-BE49-F238E27FC236}">
                <a16:creationId xmlns:a16="http://schemas.microsoft.com/office/drawing/2014/main" id="{BA777DB0-F7DE-4950-BF66-DAA9A6F99906}"/>
              </a:ext>
            </a:extLst>
          </p:cNvPr>
          <p:cNvSpPr>
            <a:spLocks noGrp="1"/>
          </p:cNvSpPr>
          <p:nvPr/>
        </p:nvSpPr>
        <p:spPr>
          <a:xfrm>
            <a:off x="1593012" y="677833"/>
            <a:ext cx="739930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Nu </a:t>
            </a:r>
            <a:r>
              <a:rPr lang="en-US" sz="3200" dirty="0" err="1">
                <a:solidFill>
                  <a:schemeClr val="bg1"/>
                </a:solidFill>
              </a:rPr>
              <a:t>răspândiți</a:t>
            </a:r>
            <a:r>
              <a:rPr lang="en-US" sz="3200" dirty="0">
                <a:solidFill>
                  <a:schemeClr val="bg1"/>
                </a:solidFill>
              </a:rPr>
              <a:t> </a:t>
            </a:r>
            <a:r>
              <a:rPr lang="en-US" sz="3200" dirty="0" err="1">
                <a:solidFill>
                  <a:schemeClr val="bg1"/>
                </a:solidFill>
              </a:rPr>
              <a:t>informația</a:t>
            </a:r>
            <a:r>
              <a:rPr lang="en-US" sz="3200" dirty="0">
                <a:solidFill>
                  <a:schemeClr val="bg1"/>
                </a:solidFill>
              </a:rPr>
              <a:t> </a:t>
            </a:r>
            <a:r>
              <a:rPr lang="en-US" sz="3200" dirty="0" err="1">
                <a:solidFill>
                  <a:schemeClr val="bg1"/>
                </a:solidFill>
              </a:rPr>
              <a:t>despre</a:t>
            </a:r>
            <a:r>
              <a:rPr lang="en-US" sz="3200" dirty="0">
                <a:solidFill>
                  <a:schemeClr val="bg1"/>
                </a:solidFill>
              </a:rPr>
              <a:t> </a:t>
            </a:r>
            <a:r>
              <a:rPr lang="en-US" sz="3200" dirty="0" err="1">
                <a:solidFill>
                  <a:schemeClr val="bg1"/>
                </a:solidFill>
              </a:rPr>
              <a:t>alți</a:t>
            </a:r>
            <a:r>
              <a:rPr lang="en-US" sz="3200" dirty="0">
                <a:solidFill>
                  <a:schemeClr val="bg1"/>
                </a:solidFill>
              </a:rPr>
              <a:t> </a:t>
            </a:r>
            <a:r>
              <a:rPr lang="en-US" sz="3200" dirty="0" err="1">
                <a:solidFill>
                  <a:schemeClr val="bg1"/>
                </a:solidFill>
              </a:rPr>
              <a:t>oameni</a:t>
            </a:r>
            <a:endParaRPr lang="ru-RU" sz="3200" dirty="0">
              <a:solidFill>
                <a:schemeClr val="bg1"/>
              </a:solidFill>
              <a:cs typeface="Calibri"/>
            </a:endParaRPr>
          </a:p>
        </p:txBody>
      </p:sp>
      <p:pic>
        <p:nvPicPr>
          <p:cNvPr id="3" name="Рисунок 6" descr="Изображение выглядит как объект&#10;&#10;Описание создано с высокой степенью достоверности">
            <a:extLst>
              <a:ext uri="{FF2B5EF4-FFF2-40B4-BE49-F238E27FC236}">
                <a16:creationId xmlns:a16="http://schemas.microsoft.com/office/drawing/2014/main" id="{3E9AC37B-453B-4C4B-A524-64506F0F01EB}"/>
              </a:ext>
            </a:extLst>
          </p:cNvPr>
          <p:cNvPicPr>
            <a:picLocks noChangeAspect="1"/>
          </p:cNvPicPr>
          <p:nvPr/>
        </p:nvPicPr>
        <p:blipFill>
          <a:blip r:embed="rId2"/>
          <a:stretch>
            <a:fillRect/>
          </a:stretch>
        </p:blipFill>
        <p:spPr>
          <a:xfrm>
            <a:off x="2553419" y="1614139"/>
            <a:ext cx="4953718" cy="3457193"/>
          </a:xfrm>
          <a:prstGeom prst="rect">
            <a:avLst/>
          </a:prstGeom>
        </p:spPr>
      </p:pic>
    </p:spTree>
    <p:extLst>
      <p:ext uri="{BB962C8B-B14F-4D97-AF65-F5344CB8AC3E}">
        <p14:creationId xmlns:p14="http://schemas.microsoft.com/office/powerpoint/2010/main" val="38952788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Заголовок 1">
            <a:extLst>
              <a:ext uri="{FF2B5EF4-FFF2-40B4-BE49-F238E27FC236}">
                <a16:creationId xmlns:a16="http://schemas.microsoft.com/office/drawing/2014/main" id="{E08D7257-48AF-4C7F-933A-5F4604B77A22}"/>
              </a:ext>
            </a:extLst>
          </p:cNvPr>
          <p:cNvSpPr>
            <a:spLocks noGrp="1"/>
          </p:cNvSpPr>
          <p:nvPr/>
        </p:nvSpPr>
        <p:spPr>
          <a:xfrm>
            <a:off x="1636143" y="785663"/>
            <a:ext cx="761496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Nu </a:t>
            </a:r>
            <a:r>
              <a:rPr lang="en-US" sz="2800" dirty="0" err="1">
                <a:solidFill>
                  <a:schemeClr val="bg1"/>
                </a:solidFill>
              </a:rPr>
              <a:t>divulgați</a:t>
            </a:r>
            <a:r>
              <a:rPr lang="en-US" sz="2800" dirty="0">
                <a:solidFill>
                  <a:schemeClr val="bg1"/>
                </a:solidFill>
              </a:rPr>
              <a:t> </a:t>
            </a:r>
            <a:r>
              <a:rPr lang="en-US" sz="2800" dirty="0" err="1">
                <a:solidFill>
                  <a:schemeClr val="bg1"/>
                </a:solidFill>
              </a:rPr>
              <a:t>informația</a:t>
            </a:r>
            <a:r>
              <a:rPr lang="en-US" sz="2800" dirty="0">
                <a:solidFill>
                  <a:schemeClr val="bg1"/>
                </a:solidFill>
              </a:rPr>
              <a:t> </a:t>
            </a:r>
            <a:r>
              <a:rPr lang="en-US" sz="2800" dirty="0" err="1">
                <a:solidFill>
                  <a:schemeClr val="bg1"/>
                </a:solidFill>
              </a:rPr>
              <a:t>despre</a:t>
            </a:r>
            <a:r>
              <a:rPr lang="en-US" sz="2800" dirty="0">
                <a:solidFill>
                  <a:schemeClr val="bg1"/>
                </a:solidFill>
              </a:rPr>
              <a:t> </a:t>
            </a:r>
            <a:r>
              <a:rPr lang="en-US" sz="2800" dirty="0" err="1">
                <a:solidFill>
                  <a:schemeClr val="bg1"/>
                </a:solidFill>
              </a:rPr>
              <a:t>lucrurile</a:t>
            </a:r>
            <a:r>
              <a:rPr lang="en-US" sz="2800" dirty="0">
                <a:solidFill>
                  <a:schemeClr val="bg1"/>
                </a:solidFill>
              </a:rPr>
              <a:t> de </a:t>
            </a:r>
            <a:r>
              <a:rPr lang="en-US" sz="2800" dirty="0" err="1">
                <a:solidFill>
                  <a:schemeClr val="bg1"/>
                </a:solidFill>
              </a:rPr>
              <a:t>preț</a:t>
            </a:r>
            <a:r>
              <a:rPr lang="en-US" sz="2800" dirty="0">
                <a:solidFill>
                  <a:schemeClr val="bg1"/>
                </a:solidFill>
              </a:rPr>
              <a:t> pe care </a:t>
            </a:r>
            <a:r>
              <a:rPr lang="en-US" sz="2800" dirty="0" err="1">
                <a:solidFill>
                  <a:schemeClr val="bg1"/>
                </a:solidFill>
              </a:rPr>
              <a:t>ați</a:t>
            </a:r>
            <a:r>
              <a:rPr lang="en-US" sz="2800" dirty="0">
                <a:solidFill>
                  <a:schemeClr val="bg1"/>
                </a:solidFill>
              </a:rPr>
              <a:t> </a:t>
            </a:r>
            <a:r>
              <a:rPr lang="en-US" sz="2800" dirty="0" err="1">
                <a:solidFill>
                  <a:schemeClr val="bg1"/>
                </a:solidFill>
              </a:rPr>
              <a:t>procurat</a:t>
            </a:r>
            <a:r>
              <a:rPr lang="en-US" sz="2800" dirty="0">
                <a:solidFill>
                  <a:schemeClr val="bg1"/>
                </a:solidFill>
              </a:rPr>
              <a:t> </a:t>
            </a:r>
            <a:endParaRPr lang="ru-RU" sz="2800" dirty="0">
              <a:solidFill>
                <a:schemeClr val="bg1"/>
              </a:solidFill>
              <a:cs typeface="Calibri"/>
            </a:endParaRPr>
          </a:p>
        </p:txBody>
      </p:sp>
      <p:pic>
        <p:nvPicPr>
          <p:cNvPr id="4" name="Рисунок 4" descr="Изображение выглядит как внешний, здание, небо, автомобиль&#10;&#10;Описание создано с очень высокой степенью достоверности">
            <a:extLst>
              <a:ext uri="{FF2B5EF4-FFF2-40B4-BE49-F238E27FC236}">
                <a16:creationId xmlns:a16="http://schemas.microsoft.com/office/drawing/2014/main" id="{034AE15A-F083-4E6D-B70E-CA3F4350375A}"/>
              </a:ext>
            </a:extLst>
          </p:cNvPr>
          <p:cNvPicPr>
            <a:picLocks noChangeAspect="1"/>
          </p:cNvPicPr>
          <p:nvPr/>
        </p:nvPicPr>
        <p:blipFill>
          <a:blip r:embed="rId2"/>
          <a:stretch>
            <a:fillRect/>
          </a:stretch>
        </p:blipFill>
        <p:spPr>
          <a:xfrm>
            <a:off x="2165230" y="1968051"/>
            <a:ext cx="5676181" cy="2986596"/>
          </a:xfrm>
          <a:prstGeom prst="rect">
            <a:avLst/>
          </a:prstGeom>
        </p:spPr>
      </p:pic>
    </p:spTree>
    <p:extLst>
      <p:ext uri="{BB962C8B-B14F-4D97-AF65-F5344CB8AC3E}">
        <p14:creationId xmlns:p14="http://schemas.microsoft.com/office/powerpoint/2010/main" val="16930673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Заголовок 1">
            <a:extLst>
              <a:ext uri="{FF2B5EF4-FFF2-40B4-BE49-F238E27FC236}">
                <a16:creationId xmlns:a16="http://schemas.microsoft.com/office/drawing/2014/main" id="{B434A08B-5B46-4137-B19E-A85675D21547}"/>
              </a:ext>
            </a:extLst>
          </p:cNvPr>
          <p:cNvSpPr>
            <a:spLocks noGrp="1"/>
          </p:cNvSpPr>
          <p:nvPr/>
        </p:nvSpPr>
        <p:spPr>
          <a:xfrm>
            <a:off x="1841021" y="656266"/>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Nu </a:t>
            </a:r>
            <a:r>
              <a:rPr lang="en-US" sz="3200" dirty="0" err="1">
                <a:solidFill>
                  <a:schemeClr val="bg1"/>
                </a:solidFill>
              </a:rPr>
              <a:t>postați</a:t>
            </a:r>
            <a:r>
              <a:rPr lang="en-US" sz="3200" dirty="0">
                <a:solidFill>
                  <a:schemeClr val="bg1"/>
                </a:solidFill>
              </a:rPr>
              <a:t> </a:t>
            </a:r>
            <a:r>
              <a:rPr lang="en-US" sz="3200" dirty="0" err="1">
                <a:solidFill>
                  <a:schemeClr val="bg1"/>
                </a:solidFill>
              </a:rPr>
              <a:t>informație</a:t>
            </a:r>
            <a:r>
              <a:rPr lang="en-US" sz="3200" dirty="0">
                <a:solidFill>
                  <a:schemeClr val="bg1"/>
                </a:solidFill>
              </a:rPr>
              <a:t> </a:t>
            </a:r>
            <a:r>
              <a:rPr lang="en-US" sz="3200" dirty="0" err="1">
                <a:solidFill>
                  <a:schemeClr val="bg1"/>
                </a:solidFill>
              </a:rPr>
              <a:t>că</a:t>
            </a:r>
            <a:r>
              <a:rPr lang="en-US" sz="3200" dirty="0">
                <a:solidFill>
                  <a:schemeClr val="bg1"/>
                </a:solidFill>
              </a:rPr>
              <a:t> nu </a:t>
            </a:r>
            <a:r>
              <a:rPr lang="en-US" sz="3200" dirty="0" err="1">
                <a:solidFill>
                  <a:schemeClr val="bg1"/>
                </a:solidFill>
              </a:rPr>
              <a:t>veți</a:t>
            </a:r>
            <a:r>
              <a:rPr lang="en-US" sz="3200" dirty="0">
                <a:solidFill>
                  <a:schemeClr val="bg1"/>
                </a:solidFill>
              </a:rPr>
              <a:t> fi </a:t>
            </a:r>
            <a:r>
              <a:rPr lang="en-US" sz="3200" dirty="0" err="1">
                <a:solidFill>
                  <a:schemeClr val="bg1"/>
                </a:solidFill>
              </a:rPr>
              <a:t>acasă</a:t>
            </a:r>
            <a:endParaRPr lang="ru-RU" dirty="0">
              <a:solidFill>
                <a:schemeClr val="bg1"/>
              </a:solidFill>
              <a:cs typeface="Calibri"/>
            </a:endParaRPr>
          </a:p>
        </p:txBody>
      </p:sp>
      <p:pic>
        <p:nvPicPr>
          <p:cNvPr id="4" name="Рисунок 4" descr="Изображение выглядит как внешний, здание, дом, дерево&#10;&#10;Описание создано с очень высокой степенью достоверности">
            <a:extLst>
              <a:ext uri="{FF2B5EF4-FFF2-40B4-BE49-F238E27FC236}">
                <a16:creationId xmlns:a16="http://schemas.microsoft.com/office/drawing/2014/main" id="{9EBAEF1F-A341-4FAD-ABBE-80118B57D8A2}"/>
              </a:ext>
            </a:extLst>
          </p:cNvPr>
          <p:cNvPicPr>
            <a:picLocks noChangeAspect="1"/>
          </p:cNvPicPr>
          <p:nvPr/>
        </p:nvPicPr>
        <p:blipFill>
          <a:blip r:embed="rId2"/>
          <a:stretch>
            <a:fillRect/>
          </a:stretch>
        </p:blipFill>
        <p:spPr>
          <a:xfrm>
            <a:off x="3189617" y="1602432"/>
            <a:ext cx="3616624" cy="3372778"/>
          </a:xfrm>
          <a:prstGeom prst="rect">
            <a:avLst/>
          </a:prstGeom>
        </p:spPr>
      </p:pic>
    </p:spTree>
    <p:extLst>
      <p:ext uri="{BB962C8B-B14F-4D97-AF65-F5344CB8AC3E}">
        <p14:creationId xmlns:p14="http://schemas.microsoft.com/office/powerpoint/2010/main" val="9007048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Заголовок 1">
            <a:extLst>
              <a:ext uri="{FF2B5EF4-FFF2-40B4-BE49-F238E27FC236}">
                <a16:creationId xmlns:a16="http://schemas.microsoft.com/office/drawing/2014/main" id="{E3062E12-B582-4077-9D63-95F6AB047A98}"/>
              </a:ext>
            </a:extLst>
          </p:cNvPr>
          <p:cNvSpPr>
            <a:spLocks noGrp="1"/>
          </p:cNvSpPr>
          <p:nvPr/>
        </p:nvSpPr>
        <p:spPr>
          <a:xfrm>
            <a:off x="2110596" y="62391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dirty="0">
                <a:solidFill>
                  <a:schemeClr val="bg1"/>
                </a:solidFill>
              </a:rPr>
              <a:t>Nu </a:t>
            </a:r>
            <a:r>
              <a:rPr lang="en-US" sz="3600" dirty="0" err="1">
                <a:solidFill>
                  <a:schemeClr val="bg1"/>
                </a:solidFill>
              </a:rPr>
              <a:t>publicați</a:t>
            </a:r>
            <a:r>
              <a:rPr lang="en-US" sz="3600" dirty="0">
                <a:solidFill>
                  <a:schemeClr val="bg1"/>
                </a:solidFill>
              </a:rPr>
              <a:t> </a:t>
            </a:r>
            <a:r>
              <a:rPr lang="en-US" sz="3600" dirty="0" err="1">
                <a:solidFill>
                  <a:schemeClr val="bg1"/>
                </a:solidFill>
              </a:rPr>
              <a:t>graficul</a:t>
            </a:r>
            <a:r>
              <a:rPr lang="en-US" sz="3600" dirty="0">
                <a:solidFill>
                  <a:schemeClr val="bg1"/>
                </a:solidFill>
              </a:rPr>
              <a:t> </a:t>
            </a:r>
            <a:r>
              <a:rPr lang="en-US" sz="3600" dirty="0" err="1">
                <a:solidFill>
                  <a:schemeClr val="bg1"/>
                </a:solidFill>
              </a:rPr>
              <a:t>vostru</a:t>
            </a:r>
            <a:r>
              <a:rPr lang="en-US" sz="3600" dirty="0">
                <a:solidFill>
                  <a:schemeClr val="bg1"/>
                </a:solidFill>
              </a:rPr>
              <a:t> </a:t>
            </a:r>
            <a:r>
              <a:rPr lang="en-US" sz="3600" dirty="0" err="1">
                <a:solidFill>
                  <a:schemeClr val="bg1"/>
                </a:solidFill>
              </a:rPr>
              <a:t>zilnic</a:t>
            </a:r>
            <a:endParaRPr lang="ru-RU" dirty="0">
              <a:solidFill>
                <a:schemeClr val="bg1"/>
              </a:solidFill>
              <a:cs typeface="Calibri"/>
            </a:endParaRPr>
          </a:p>
        </p:txBody>
      </p:sp>
      <p:pic>
        <p:nvPicPr>
          <p:cNvPr id="4" name="Рисунок 4"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3C02BD20-6482-45E8-ACE1-5B42670DF1C3}"/>
              </a:ext>
            </a:extLst>
          </p:cNvPr>
          <p:cNvPicPr>
            <a:picLocks noChangeAspect="1"/>
          </p:cNvPicPr>
          <p:nvPr/>
        </p:nvPicPr>
        <p:blipFill>
          <a:blip r:embed="rId2"/>
          <a:stretch>
            <a:fillRect/>
          </a:stretch>
        </p:blipFill>
        <p:spPr>
          <a:xfrm>
            <a:off x="2833777" y="1663689"/>
            <a:ext cx="4533181" cy="3325745"/>
          </a:xfrm>
          <a:prstGeom prst="rect">
            <a:avLst/>
          </a:prstGeom>
        </p:spPr>
      </p:pic>
    </p:spTree>
    <p:extLst>
      <p:ext uri="{BB962C8B-B14F-4D97-AF65-F5344CB8AC3E}">
        <p14:creationId xmlns:p14="http://schemas.microsoft.com/office/powerpoint/2010/main" val="12135452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4" name="Заголовок 1">
            <a:extLst>
              <a:ext uri="{FF2B5EF4-FFF2-40B4-BE49-F238E27FC236}">
                <a16:creationId xmlns:a16="http://schemas.microsoft.com/office/drawing/2014/main" id="{61C92732-DB7B-475F-8BFE-27BE159571CF}"/>
              </a:ext>
            </a:extLst>
          </p:cNvPr>
          <p:cNvSpPr>
            <a:spLocks noGrp="1"/>
          </p:cNvSpPr>
          <p:nvPr/>
        </p:nvSpPr>
        <p:spPr>
          <a:xfrm>
            <a:off x="1646927" y="828795"/>
            <a:ext cx="7431657"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err="1">
                <a:solidFill>
                  <a:schemeClr val="bg1"/>
                </a:solidFill>
              </a:rPr>
              <a:t>Întâlniți-vă</a:t>
            </a:r>
            <a:r>
              <a:rPr lang="en-US" sz="2800" dirty="0">
                <a:solidFill>
                  <a:schemeClr val="bg1"/>
                </a:solidFill>
              </a:rPr>
              <a:t> cu </a:t>
            </a:r>
            <a:r>
              <a:rPr lang="en-US" sz="2800" dirty="0" err="1">
                <a:solidFill>
                  <a:schemeClr val="bg1"/>
                </a:solidFill>
              </a:rPr>
              <a:t>prietenii</a:t>
            </a:r>
            <a:r>
              <a:rPr lang="en-US" sz="2800" dirty="0">
                <a:solidFill>
                  <a:schemeClr val="bg1"/>
                </a:solidFill>
              </a:rPr>
              <a:t> </a:t>
            </a:r>
            <a:r>
              <a:rPr lang="en-US" sz="2800" dirty="0" err="1">
                <a:solidFill>
                  <a:schemeClr val="bg1"/>
                </a:solidFill>
              </a:rPr>
              <a:t>noi</a:t>
            </a:r>
            <a:r>
              <a:rPr lang="en-US" sz="2800" dirty="0">
                <a:solidFill>
                  <a:schemeClr val="bg1"/>
                </a:solidFill>
              </a:rPr>
              <a:t> din </a:t>
            </a:r>
            <a:r>
              <a:rPr lang="en-US" sz="2800" dirty="0" err="1">
                <a:solidFill>
                  <a:schemeClr val="bg1"/>
                </a:solidFill>
              </a:rPr>
              <a:t>lumea</a:t>
            </a:r>
            <a:r>
              <a:rPr lang="en-US" sz="2800" dirty="0">
                <a:solidFill>
                  <a:schemeClr val="bg1"/>
                </a:solidFill>
              </a:rPr>
              <a:t> </a:t>
            </a:r>
            <a:r>
              <a:rPr lang="en-US" sz="2800" dirty="0" err="1">
                <a:solidFill>
                  <a:schemeClr val="bg1"/>
                </a:solidFill>
              </a:rPr>
              <a:t>virtuală</a:t>
            </a:r>
            <a:r>
              <a:rPr lang="en-US" sz="2800" dirty="0">
                <a:solidFill>
                  <a:schemeClr val="bg1"/>
                </a:solidFill>
              </a:rPr>
              <a:t> </a:t>
            </a:r>
            <a:r>
              <a:rPr lang="en-US" sz="2800" dirty="0" err="1">
                <a:solidFill>
                  <a:schemeClr val="bg1"/>
                </a:solidFill>
              </a:rPr>
              <a:t>doar</a:t>
            </a:r>
            <a:r>
              <a:rPr lang="en-US" sz="2800" dirty="0">
                <a:solidFill>
                  <a:schemeClr val="bg1"/>
                </a:solidFill>
              </a:rPr>
              <a:t> </a:t>
            </a:r>
            <a:r>
              <a:rPr lang="en-US" sz="2800" dirty="0" err="1">
                <a:solidFill>
                  <a:schemeClr val="bg1"/>
                </a:solidFill>
              </a:rPr>
              <a:t>în</a:t>
            </a:r>
            <a:r>
              <a:rPr lang="en-US" sz="2800" dirty="0">
                <a:solidFill>
                  <a:schemeClr val="bg1"/>
                </a:solidFill>
              </a:rPr>
              <a:t> </a:t>
            </a:r>
            <a:r>
              <a:rPr lang="en-US" sz="2800" dirty="0" err="1">
                <a:solidFill>
                  <a:schemeClr val="bg1"/>
                </a:solidFill>
              </a:rPr>
              <a:t>locuri</a:t>
            </a:r>
            <a:r>
              <a:rPr lang="en-US" sz="2800" dirty="0">
                <a:solidFill>
                  <a:schemeClr val="bg1"/>
                </a:solidFill>
              </a:rPr>
              <a:t> populate</a:t>
            </a:r>
            <a:endParaRPr lang="ru-RU" sz="2800" dirty="0">
              <a:solidFill>
                <a:schemeClr val="bg1"/>
              </a:solidFill>
              <a:cs typeface="Calibri"/>
            </a:endParaRPr>
          </a:p>
        </p:txBody>
      </p:sp>
      <p:pic>
        <p:nvPicPr>
          <p:cNvPr id="5" name="Рисунок 5" descr="Изображение выглядит как человек, внутренний, женщина, люди&#10;&#10;Описание создано с очень высокой степенью достоверности">
            <a:extLst>
              <a:ext uri="{FF2B5EF4-FFF2-40B4-BE49-F238E27FC236}">
                <a16:creationId xmlns:a16="http://schemas.microsoft.com/office/drawing/2014/main" id="{EC7F9B70-115F-4C3D-8845-52FB55659691}"/>
              </a:ext>
            </a:extLst>
          </p:cNvPr>
          <p:cNvPicPr>
            <a:picLocks noChangeAspect="1"/>
          </p:cNvPicPr>
          <p:nvPr/>
        </p:nvPicPr>
        <p:blipFill>
          <a:blip r:embed="rId2"/>
          <a:stretch>
            <a:fillRect/>
          </a:stretch>
        </p:blipFill>
        <p:spPr>
          <a:xfrm>
            <a:off x="2715164" y="2069456"/>
            <a:ext cx="4705709" cy="2686740"/>
          </a:xfrm>
          <a:prstGeom prst="rect">
            <a:avLst/>
          </a:prstGeom>
        </p:spPr>
      </p:pic>
    </p:spTree>
    <p:extLst>
      <p:ext uri="{BB962C8B-B14F-4D97-AF65-F5344CB8AC3E}">
        <p14:creationId xmlns:p14="http://schemas.microsoft.com/office/powerpoint/2010/main" val="14991563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Заголовок 1">
            <a:extLst>
              <a:ext uri="{FF2B5EF4-FFF2-40B4-BE49-F238E27FC236}">
                <a16:creationId xmlns:a16="http://schemas.microsoft.com/office/drawing/2014/main" id="{F568C85C-623B-4037-A669-510BFA344DFF}"/>
              </a:ext>
            </a:extLst>
          </p:cNvPr>
          <p:cNvSpPr>
            <a:spLocks noGrp="1"/>
          </p:cNvSpPr>
          <p:nvPr/>
        </p:nvSpPr>
        <p:spPr>
          <a:xfrm>
            <a:off x="1679275" y="818011"/>
            <a:ext cx="735617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solidFill>
                  <a:schemeClr val="bg1"/>
                </a:solidFill>
              </a:rPr>
              <a:t>Nu postați </a:t>
            </a:r>
            <a:r>
              <a:rPr lang="en-US" sz="2800" dirty="0" err="1">
                <a:solidFill>
                  <a:schemeClr val="bg1"/>
                </a:solidFill>
              </a:rPr>
              <a:t>și</a:t>
            </a:r>
            <a:r>
              <a:rPr lang="en-US" sz="2800" dirty="0">
                <a:solidFill>
                  <a:schemeClr val="bg1"/>
                </a:solidFill>
              </a:rPr>
              <a:t> nu </a:t>
            </a:r>
            <a:r>
              <a:rPr lang="en-US" sz="2800" dirty="0" err="1">
                <a:solidFill>
                  <a:schemeClr val="bg1"/>
                </a:solidFill>
              </a:rPr>
              <a:t>scrieți</a:t>
            </a:r>
            <a:r>
              <a:rPr lang="en-US" sz="2800" dirty="0">
                <a:solidFill>
                  <a:schemeClr val="bg1"/>
                </a:solidFill>
              </a:rPr>
              <a:t> </a:t>
            </a:r>
            <a:r>
              <a:rPr lang="en-US" sz="2800" dirty="0" err="1">
                <a:solidFill>
                  <a:schemeClr val="bg1"/>
                </a:solidFill>
              </a:rPr>
              <a:t>nimic</a:t>
            </a:r>
            <a:r>
              <a:rPr lang="en-US" sz="2800" dirty="0">
                <a:solidFill>
                  <a:schemeClr val="bg1"/>
                </a:solidFill>
              </a:rPr>
              <a:t> </a:t>
            </a:r>
            <a:r>
              <a:rPr lang="en-US" sz="2800" dirty="0" err="1">
                <a:solidFill>
                  <a:schemeClr val="bg1"/>
                </a:solidFill>
              </a:rPr>
              <a:t>ce</a:t>
            </a:r>
            <a:r>
              <a:rPr lang="en-US" sz="2800" dirty="0">
                <a:solidFill>
                  <a:schemeClr val="bg1"/>
                </a:solidFill>
              </a:rPr>
              <a:t> </a:t>
            </a:r>
            <a:r>
              <a:rPr lang="en-US" sz="2800" dirty="0" err="1">
                <a:solidFill>
                  <a:schemeClr val="bg1"/>
                </a:solidFill>
              </a:rPr>
              <a:t>poate</a:t>
            </a:r>
            <a:r>
              <a:rPr lang="en-US" sz="2800" dirty="0">
                <a:solidFill>
                  <a:schemeClr val="bg1"/>
                </a:solidFill>
              </a:rPr>
              <a:t> </a:t>
            </a:r>
            <a:r>
              <a:rPr lang="en-US" sz="2800" dirty="0" err="1">
                <a:solidFill>
                  <a:schemeClr val="bg1"/>
                </a:solidFill>
              </a:rPr>
              <a:t>contribui</a:t>
            </a:r>
            <a:r>
              <a:rPr lang="en-US" sz="2800" dirty="0">
                <a:solidFill>
                  <a:schemeClr val="bg1"/>
                </a:solidFill>
              </a:rPr>
              <a:t> la </a:t>
            </a:r>
            <a:r>
              <a:rPr lang="en-US" sz="2800" dirty="0" err="1">
                <a:solidFill>
                  <a:schemeClr val="bg1"/>
                </a:solidFill>
              </a:rPr>
              <a:t>stricarea</a:t>
            </a:r>
            <a:r>
              <a:rPr lang="en-US" sz="2800" dirty="0">
                <a:solidFill>
                  <a:schemeClr val="bg1"/>
                </a:solidFill>
              </a:rPr>
              <a:t> </a:t>
            </a:r>
            <a:r>
              <a:rPr lang="en-US" sz="2800" dirty="0" err="1">
                <a:solidFill>
                  <a:schemeClr val="bg1"/>
                </a:solidFill>
              </a:rPr>
              <a:t>reputației</a:t>
            </a:r>
            <a:r>
              <a:rPr lang="en-US" sz="2800" dirty="0">
                <a:solidFill>
                  <a:schemeClr val="bg1"/>
                </a:solidFill>
              </a:rPr>
              <a:t> </a:t>
            </a:r>
            <a:endParaRPr lang="ru-RU" dirty="0">
              <a:solidFill>
                <a:schemeClr val="bg1"/>
              </a:solidFill>
              <a:cs typeface="Calibri"/>
            </a:endParaRPr>
          </a:p>
        </p:txBody>
      </p:sp>
      <p:pic>
        <p:nvPicPr>
          <p:cNvPr id="4" name="Рисунок 4" descr="Изображение выглядит как мужчина, человек, стена, галстук&#10;&#10;Описание создано с очень высокой степенью достоверности">
            <a:extLst>
              <a:ext uri="{FF2B5EF4-FFF2-40B4-BE49-F238E27FC236}">
                <a16:creationId xmlns:a16="http://schemas.microsoft.com/office/drawing/2014/main" id="{7CA836D0-AD45-4D15-81F4-59B71DD3E6EE}"/>
              </a:ext>
            </a:extLst>
          </p:cNvPr>
          <p:cNvPicPr>
            <a:picLocks noChangeAspect="1"/>
          </p:cNvPicPr>
          <p:nvPr/>
        </p:nvPicPr>
        <p:blipFill>
          <a:blip r:embed="rId2"/>
          <a:stretch>
            <a:fillRect/>
          </a:stretch>
        </p:blipFill>
        <p:spPr>
          <a:xfrm>
            <a:off x="2564203" y="1944363"/>
            <a:ext cx="5223294" cy="3055538"/>
          </a:xfrm>
          <a:prstGeom prst="rect">
            <a:avLst/>
          </a:prstGeom>
        </p:spPr>
      </p:pic>
    </p:spTree>
    <p:extLst>
      <p:ext uri="{BB962C8B-B14F-4D97-AF65-F5344CB8AC3E}">
        <p14:creationId xmlns:p14="http://schemas.microsoft.com/office/powerpoint/2010/main" val="8409911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8D922B41-BEF2-408B-8EBB-88CBB6C2271C}"/>
              </a:ext>
            </a:extLst>
          </p:cNvPr>
          <p:cNvSpPr>
            <a:spLocks noGrp="1"/>
          </p:cNvSpPr>
          <p:nvPr>
            <p:ph idx="1"/>
          </p:nvPr>
        </p:nvSpPr>
        <p:spPr>
          <a:xfrm>
            <a:off x="1744017" y="1047597"/>
            <a:ext cx="7314155" cy="977052"/>
          </a:xfrm>
        </p:spPr>
        <p:txBody>
          <a:bodyPr vert="horz" lIns="91440" tIns="45720" rIns="91440" bIns="45720" rtlCol="0" anchor="t">
            <a:normAutofit/>
          </a:bodyPr>
          <a:lstStyle/>
          <a:p>
            <a:pPr>
              <a:buNone/>
            </a:pPr>
            <a:r>
              <a:rPr lang="ru-RU" dirty="0">
                <a:cs typeface="Calibri"/>
              </a:rPr>
              <a:t>4. </a:t>
            </a:r>
            <a:r>
              <a:rPr lang="ru-RU" dirty="0" err="1">
                <a:cs typeface="Calibri"/>
              </a:rPr>
              <a:t>Fii</a:t>
            </a:r>
            <a:r>
              <a:rPr lang="ru-RU" dirty="0">
                <a:cs typeface="Calibri"/>
              </a:rPr>
              <a:t> </a:t>
            </a:r>
            <a:r>
              <a:rPr lang="ru-RU" dirty="0" err="1">
                <a:cs typeface="Calibri"/>
              </a:rPr>
              <a:t>întotdeauna</a:t>
            </a:r>
            <a:r>
              <a:rPr lang="ru-RU" dirty="0">
                <a:cs typeface="Calibri"/>
              </a:rPr>
              <a:t> </a:t>
            </a:r>
            <a:r>
              <a:rPr lang="ru-RU" dirty="0" err="1">
                <a:cs typeface="Calibri"/>
              </a:rPr>
              <a:t>sceptic</a:t>
            </a:r>
            <a:r>
              <a:rPr lang="ru-RU" dirty="0">
                <a:cs typeface="Calibri"/>
              </a:rPr>
              <a:t> </a:t>
            </a:r>
            <a:r>
              <a:rPr lang="ru-RU" dirty="0" err="1">
                <a:cs typeface="Calibri"/>
              </a:rPr>
              <a:t>când</a:t>
            </a:r>
            <a:r>
              <a:rPr lang="ru-RU" dirty="0">
                <a:cs typeface="Calibri"/>
              </a:rPr>
              <a:t> </a:t>
            </a:r>
            <a:r>
              <a:rPr lang="ru-RU" dirty="0" err="1">
                <a:cs typeface="Calibri"/>
              </a:rPr>
              <a:t>primeşti</a:t>
            </a:r>
            <a:r>
              <a:rPr lang="ru-RU" dirty="0">
                <a:cs typeface="Calibri"/>
              </a:rPr>
              <a:t> o </a:t>
            </a:r>
            <a:r>
              <a:rPr lang="ru-RU" dirty="0" err="1">
                <a:cs typeface="Calibri"/>
              </a:rPr>
              <a:t>ofertă</a:t>
            </a:r>
            <a:r>
              <a:rPr lang="ru-RU" dirty="0">
                <a:cs typeface="Calibri"/>
              </a:rPr>
              <a:t> </a:t>
            </a:r>
            <a:r>
              <a:rPr lang="ru-RU" dirty="0" err="1">
                <a:cs typeface="Calibri"/>
              </a:rPr>
              <a:t>ce</a:t>
            </a:r>
            <a:r>
              <a:rPr lang="ru-RU" dirty="0">
                <a:cs typeface="Calibri"/>
              </a:rPr>
              <a:t> </a:t>
            </a:r>
            <a:r>
              <a:rPr lang="ru-RU" dirty="0" err="1">
                <a:cs typeface="Calibri"/>
              </a:rPr>
              <a:t>sună</a:t>
            </a:r>
            <a:r>
              <a:rPr lang="ru-RU" dirty="0">
                <a:cs typeface="Calibri"/>
              </a:rPr>
              <a:t> </a:t>
            </a:r>
            <a:r>
              <a:rPr lang="ru-RU" dirty="0" err="1">
                <a:cs typeface="Calibri"/>
              </a:rPr>
              <a:t>foarte</a:t>
            </a:r>
            <a:r>
              <a:rPr lang="ru-RU" dirty="0">
                <a:cs typeface="Calibri"/>
              </a:rPr>
              <a:t> </a:t>
            </a:r>
            <a:r>
              <a:rPr lang="ru-RU" dirty="0" err="1">
                <a:cs typeface="Calibri"/>
              </a:rPr>
              <a:t>tentant</a:t>
            </a:r>
            <a:r>
              <a:rPr lang="ru-RU" dirty="0">
                <a:cs typeface="Calibri"/>
              </a:rPr>
              <a:t>.</a:t>
            </a:r>
            <a:endParaRPr lang="ru-RU" dirty="0"/>
          </a:p>
        </p:txBody>
      </p:sp>
      <p:sp>
        <p:nvSpPr>
          <p:cNvPr id="5" name="Title 3">
            <a:extLst>
              <a:ext uri="{FF2B5EF4-FFF2-40B4-BE49-F238E27FC236}">
                <a16:creationId xmlns:a16="http://schemas.microsoft.com/office/drawing/2014/main" id="{4C0518D2-BD65-40AE-AF67-A730D8711CB3}"/>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6" name="Рисунок 6" descr="Изображение выглядит как электроника&#10;&#10;Описание создано с высокой степенью достоверности">
            <a:extLst>
              <a:ext uri="{FF2B5EF4-FFF2-40B4-BE49-F238E27FC236}">
                <a16:creationId xmlns:a16="http://schemas.microsoft.com/office/drawing/2014/main" id="{5EB8E77A-BAF3-44F7-B97C-6A20C28DA9A4}"/>
              </a:ext>
            </a:extLst>
          </p:cNvPr>
          <p:cNvPicPr>
            <a:picLocks noChangeAspect="1"/>
          </p:cNvPicPr>
          <p:nvPr/>
        </p:nvPicPr>
        <p:blipFill>
          <a:blip r:embed="rId2"/>
          <a:stretch>
            <a:fillRect/>
          </a:stretch>
        </p:blipFill>
        <p:spPr>
          <a:xfrm>
            <a:off x="3912079" y="2145663"/>
            <a:ext cx="4921369" cy="2771552"/>
          </a:xfrm>
          <a:prstGeom prst="rect">
            <a:avLst/>
          </a:prstGeom>
        </p:spPr>
      </p:pic>
      <p:sp>
        <p:nvSpPr>
          <p:cNvPr id="8" name="TextBox 7">
            <a:extLst>
              <a:ext uri="{FF2B5EF4-FFF2-40B4-BE49-F238E27FC236}">
                <a16:creationId xmlns:a16="http://schemas.microsoft.com/office/drawing/2014/main" id="{A0EC98E3-9549-4F24-83ED-4755D99C90B0}"/>
              </a:ext>
            </a:extLst>
          </p:cNvPr>
          <p:cNvSpPr txBox="1"/>
          <p:nvPr/>
        </p:nvSpPr>
        <p:spPr>
          <a:xfrm>
            <a:off x="1259457" y="2715164"/>
            <a:ext cx="2344229" cy="1200329"/>
          </a:xfrm>
          <a:prstGeom prst="rect">
            <a:avLst/>
          </a:prstGeom>
          <a:solidFill>
            <a:srgbClr val="C000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solidFill>
                  <a:schemeClr val="bg1"/>
                </a:solidFill>
                <a:cs typeface="Calibri"/>
              </a:rPr>
              <a:t>Multe</a:t>
            </a:r>
            <a:r>
              <a:rPr lang="ru-RU" b="1" dirty="0">
                <a:solidFill>
                  <a:schemeClr val="bg1"/>
                </a:solidFill>
                <a:cs typeface="Calibri"/>
              </a:rPr>
              <a:t> </a:t>
            </a:r>
            <a:r>
              <a:rPr lang="ru-RU" b="1" dirty="0" err="1">
                <a:solidFill>
                  <a:schemeClr val="bg1"/>
                </a:solidFill>
                <a:cs typeface="Calibri"/>
              </a:rPr>
              <a:t>tehnici</a:t>
            </a:r>
            <a:r>
              <a:rPr lang="ru-RU" b="1" dirty="0">
                <a:solidFill>
                  <a:schemeClr val="bg1"/>
                </a:solidFill>
                <a:cs typeface="Calibri"/>
              </a:rPr>
              <a:t> </a:t>
            </a:r>
            <a:r>
              <a:rPr lang="ru-RU" b="1" dirty="0" err="1">
                <a:solidFill>
                  <a:schemeClr val="bg1"/>
                </a:solidFill>
                <a:cs typeface="Calibri"/>
              </a:rPr>
              <a:t>de</a:t>
            </a:r>
            <a:r>
              <a:rPr lang="ru-RU" b="1" dirty="0">
                <a:solidFill>
                  <a:schemeClr val="bg1"/>
                </a:solidFill>
                <a:cs typeface="Calibri"/>
              </a:rPr>
              <a:t> </a:t>
            </a:r>
            <a:r>
              <a:rPr lang="ru-RU" b="1" dirty="0" err="1">
                <a:solidFill>
                  <a:schemeClr val="bg1"/>
                </a:solidFill>
                <a:cs typeface="Calibri"/>
              </a:rPr>
              <a:t>phishing</a:t>
            </a:r>
            <a:r>
              <a:rPr lang="ru-RU" b="1" dirty="0">
                <a:solidFill>
                  <a:schemeClr val="bg1"/>
                </a:solidFill>
                <a:cs typeface="Calibri"/>
              </a:rPr>
              <a:t> </a:t>
            </a:r>
            <a:r>
              <a:rPr lang="ru-RU" b="1" dirty="0" err="1">
                <a:solidFill>
                  <a:schemeClr val="bg1"/>
                </a:solidFill>
                <a:cs typeface="Calibri"/>
              </a:rPr>
              <a:t>încearcă</a:t>
            </a:r>
            <a:r>
              <a:rPr lang="ru-RU" b="1" dirty="0">
                <a:solidFill>
                  <a:schemeClr val="bg1"/>
                </a:solidFill>
                <a:cs typeface="Calibri"/>
              </a:rPr>
              <a:t> </a:t>
            </a:r>
            <a:r>
              <a:rPr lang="ru-RU" b="1" dirty="0" err="1">
                <a:solidFill>
                  <a:schemeClr val="bg1"/>
                </a:solidFill>
                <a:cs typeface="Calibri"/>
              </a:rPr>
              <a:t>să</a:t>
            </a:r>
            <a:r>
              <a:rPr lang="ru-RU" b="1" dirty="0">
                <a:solidFill>
                  <a:schemeClr val="bg1"/>
                </a:solidFill>
                <a:cs typeface="Calibri"/>
              </a:rPr>
              <a:t> </a:t>
            </a:r>
            <a:r>
              <a:rPr lang="ru-RU" b="1" dirty="0" err="1">
                <a:solidFill>
                  <a:schemeClr val="bg1"/>
                </a:solidFill>
                <a:cs typeface="Calibri"/>
              </a:rPr>
              <a:t>te</a:t>
            </a:r>
            <a:r>
              <a:rPr lang="ru-RU" b="1" dirty="0">
                <a:solidFill>
                  <a:schemeClr val="bg1"/>
                </a:solidFill>
                <a:cs typeface="Calibri"/>
              </a:rPr>
              <a:t> </a:t>
            </a:r>
            <a:r>
              <a:rPr lang="ru-RU" b="1" dirty="0" err="1">
                <a:solidFill>
                  <a:schemeClr val="bg1"/>
                </a:solidFill>
                <a:cs typeface="Calibri"/>
              </a:rPr>
              <a:t>păcălească</a:t>
            </a:r>
            <a:r>
              <a:rPr lang="ru-RU" b="1" dirty="0">
                <a:solidFill>
                  <a:schemeClr val="bg1"/>
                </a:solidFill>
                <a:cs typeface="Calibri"/>
              </a:rPr>
              <a:t> </a:t>
            </a:r>
            <a:r>
              <a:rPr lang="ru-RU" b="1" dirty="0" err="1">
                <a:solidFill>
                  <a:schemeClr val="bg1"/>
                </a:solidFill>
                <a:cs typeface="Calibri"/>
              </a:rPr>
              <a:t>în</a:t>
            </a:r>
            <a:r>
              <a:rPr lang="ru-RU" b="1" dirty="0">
                <a:solidFill>
                  <a:schemeClr val="bg1"/>
                </a:solidFill>
                <a:cs typeface="Calibri"/>
              </a:rPr>
              <a:t> a </a:t>
            </a:r>
            <a:r>
              <a:rPr lang="ru-RU" b="1" dirty="0" err="1">
                <a:solidFill>
                  <a:schemeClr val="bg1"/>
                </a:solidFill>
                <a:cs typeface="Calibri"/>
              </a:rPr>
              <a:t>oferi</a:t>
            </a:r>
            <a:r>
              <a:rPr lang="ru-RU" b="1" dirty="0">
                <a:solidFill>
                  <a:schemeClr val="bg1"/>
                </a:solidFill>
                <a:cs typeface="Calibri"/>
              </a:rPr>
              <a:t> </a:t>
            </a:r>
            <a:r>
              <a:rPr lang="ru-RU" b="1" dirty="0" err="1">
                <a:solidFill>
                  <a:schemeClr val="bg1"/>
                </a:solidFill>
                <a:cs typeface="Calibri"/>
              </a:rPr>
              <a:t>date</a:t>
            </a:r>
            <a:r>
              <a:rPr lang="ru-RU" b="1" dirty="0">
                <a:solidFill>
                  <a:schemeClr val="bg1"/>
                </a:solidFill>
                <a:cs typeface="Calibri"/>
              </a:rPr>
              <a:t> </a:t>
            </a:r>
            <a:r>
              <a:rPr lang="ru-RU" b="1" dirty="0" err="1">
                <a:solidFill>
                  <a:schemeClr val="bg1"/>
                </a:solidFill>
                <a:cs typeface="Calibri"/>
              </a:rPr>
              <a:t>personale</a:t>
            </a:r>
            <a:r>
              <a:rPr lang="ru-RU" b="1" dirty="0">
                <a:solidFill>
                  <a:schemeClr val="bg1"/>
                </a:solidFill>
                <a:cs typeface="Calibri"/>
              </a:rPr>
              <a:t>.</a:t>
            </a:r>
            <a:endParaRPr lang="ru-RU" b="1" dirty="0">
              <a:solidFill>
                <a:schemeClr val="bg1"/>
              </a:solidFill>
            </a:endParaRPr>
          </a:p>
        </p:txBody>
      </p:sp>
    </p:spTree>
    <p:extLst>
      <p:ext uri="{BB962C8B-B14F-4D97-AF65-F5344CB8AC3E}">
        <p14:creationId xmlns:p14="http://schemas.microsoft.com/office/powerpoint/2010/main" val="21432453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9103B284-BD66-4E07-ACFA-ED5ADA657C53}"/>
              </a:ext>
            </a:extLst>
          </p:cNvPr>
          <p:cNvSpPr>
            <a:spLocks noGrp="1"/>
          </p:cNvSpPr>
          <p:nvPr>
            <p:ph type="title"/>
          </p:nvPr>
        </p:nvSpPr>
        <p:spPr>
          <a:xfrm>
            <a:off x="1841064" y="162562"/>
            <a:ext cx="7756258" cy="572644"/>
          </a:xfrm>
        </p:spPr>
        <p:txBody>
          <a:bodyPr>
            <a:normAutofit fontScale="90000"/>
          </a:bodyPr>
          <a:lstStyle/>
          <a:p>
            <a:r>
              <a:rPr lang="en-US" sz="4000" dirty="0" err="1">
                <a:cs typeface="Calibri"/>
              </a:rPr>
              <a:t>Comunicarea</a:t>
            </a:r>
            <a:r>
              <a:rPr lang="en-US" sz="4000" dirty="0">
                <a:cs typeface="Calibri"/>
              </a:rPr>
              <a:t> pe </a:t>
            </a:r>
            <a:r>
              <a:rPr lang="en-US" sz="4000" dirty="0" err="1">
                <a:cs typeface="Calibri"/>
              </a:rPr>
              <a:t>rețelele</a:t>
            </a:r>
            <a:r>
              <a:rPr lang="en-US" sz="4000" dirty="0">
                <a:cs typeface="Calibri"/>
              </a:rPr>
              <a:t> de </a:t>
            </a:r>
            <a:r>
              <a:rPr lang="en-US" sz="4000" dirty="0" err="1">
                <a:cs typeface="Calibri"/>
              </a:rPr>
              <a:t>socializare</a:t>
            </a:r>
            <a:endParaRPr lang="ru-RU" dirty="0" err="1"/>
          </a:p>
        </p:txBody>
      </p:sp>
      <p:sp>
        <p:nvSpPr>
          <p:cNvPr id="3" name="Заголовок 1">
            <a:extLst>
              <a:ext uri="{FF2B5EF4-FFF2-40B4-BE49-F238E27FC236}">
                <a16:creationId xmlns:a16="http://schemas.microsoft.com/office/drawing/2014/main" id="{549B83BF-F9B1-4DEF-B67C-8B577CDFFC19}"/>
              </a:ext>
            </a:extLst>
          </p:cNvPr>
          <p:cNvSpPr>
            <a:spLocks noGrp="1"/>
          </p:cNvSpPr>
          <p:nvPr/>
        </p:nvSpPr>
        <p:spPr>
          <a:xfrm>
            <a:off x="1991983" y="64548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bg1"/>
                </a:solidFill>
              </a:rPr>
              <a:t>Nu </a:t>
            </a:r>
            <a:r>
              <a:rPr lang="en-US" sz="3200" dirty="0" err="1">
                <a:solidFill>
                  <a:schemeClr val="bg1"/>
                </a:solidFill>
              </a:rPr>
              <a:t>ofensați</a:t>
            </a:r>
            <a:r>
              <a:rPr lang="en-US" sz="3200" dirty="0">
                <a:solidFill>
                  <a:schemeClr val="bg1"/>
                </a:solidFill>
              </a:rPr>
              <a:t> </a:t>
            </a:r>
            <a:r>
              <a:rPr lang="en-US" sz="3200" dirty="0" err="1">
                <a:solidFill>
                  <a:schemeClr val="bg1"/>
                </a:solidFill>
              </a:rPr>
              <a:t>prietenii</a:t>
            </a:r>
            <a:r>
              <a:rPr lang="en-US" sz="3200" dirty="0">
                <a:solidFill>
                  <a:schemeClr val="bg1"/>
                </a:solidFill>
              </a:rPr>
              <a:t> </a:t>
            </a:r>
            <a:r>
              <a:rPr lang="en-US" sz="3200" dirty="0" err="1">
                <a:solidFill>
                  <a:schemeClr val="bg1"/>
                </a:solidFill>
              </a:rPr>
              <a:t>si</a:t>
            </a:r>
            <a:r>
              <a:rPr lang="en-US" sz="3200" dirty="0">
                <a:solidFill>
                  <a:schemeClr val="bg1"/>
                </a:solidFill>
              </a:rPr>
              <a:t> </a:t>
            </a:r>
            <a:r>
              <a:rPr lang="en-US" sz="3200" dirty="0" err="1">
                <a:solidFill>
                  <a:schemeClr val="bg1"/>
                </a:solidFill>
              </a:rPr>
              <a:t>cunoscuții</a:t>
            </a:r>
            <a:r>
              <a:rPr lang="en-US" sz="3200" dirty="0">
                <a:solidFill>
                  <a:schemeClr val="bg1"/>
                </a:solidFill>
              </a:rPr>
              <a:t> </a:t>
            </a:r>
            <a:r>
              <a:rPr lang="en-US" sz="3200" dirty="0" err="1">
                <a:solidFill>
                  <a:schemeClr val="bg1"/>
                </a:solidFill>
              </a:rPr>
              <a:t>voștri</a:t>
            </a:r>
            <a:endParaRPr lang="ru-RU" sz="4000" dirty="0">
              <a:solidFill>
                <a:schemeClr val="bg1"/>
              </a:solidFill>
              <a:cs typeface="Calibri"/>
            </a:endParaRPr>
          </a:p>
        </p:txBody>
      </p:sp>
      <p:pic>
        <p:nvPicPr>
          <p:cNvPr id="4" name="Рисунок 4" descr="Изображение выглядит как трава, внешний, дерево, человек&#10;&#10;Описание создано с очень высокой степенью достоверности">
            <a:extLst>
              <a:ext uri="{FF2B5EF4-FFF2-40B4-BE49-F238E27FC236}">
                <a16:creationId xmlns:a16="http://schemas.microsoft.com/office/drawing/2014/main" id="{FD981BE5-6075-4F54-A727-724A68E3D286}"/>
              </a:ext>
            </a:extLst>
          </p:cNvPr>
          <p:cNvPicPr>
            <a:picLocks noChangeAspect="1"/>
          </p:cNvPicPr>
          <p:nvPr/>
        </p:nvPicPr>
        <p:blipFill>
          <a:blip r:embed="rId2"/>
          <a:stretch>
            <a:fillRect/>
          </a:stretch>
        </p:blipFill>
        <p:spPr>
          <a:xfrm>
            <a:off x="2769079" y="1708541"/>
            <a:ext cx="4813539" cy="3268388"/>
          </a:xfrm>
          <a:prstGeom prst="rect">
            <a:avLst/>
          </a:prstGeom>
        </p:spPr>
      </p:pic>
    </p:spTree>
    <p:extLst>
      <p:ext uri="{BB962C8B-B14F-4D97-AF65-F5344CB8AC3E}">
        <p14:creationId xmlns:p14="http://schemas.microsoft.com/office/powerpoint/2010/main" val="234083550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10843A-025B-4C97-872E-7193C689B59C}"/>
              </a:ext>
            </a:extLst>
          </p:cNvPr>
          <p:cNvSpPr>
            <a:spLocks noGrp="1"/>
          </p:cNvSpPr>
          <p:nvPr>
            <p:ph type="title"/>
          </p:nvPr>
        </p:nvSpPr>
        <p:spPr>
          <a:xfrm>
            <a:off x="4902351" y="162562"/>
            <a:ext cx="4051476" cy="857903"/>
          </a:xfrm>
        </p:spPr>
        <p:txBody>
          <a:bodyPr>
            <a:normAutofit fontScale="90000"/>
          </a:bodyPr>
          <a:lstStyle/>
          <a:p>
            <a:r>
              <a:rPr lang="en-US" dirty="0" err="1">
                <a:cs typeface="Calibri"/>
              </a:rPr>
              <a:t>Adresele</a:t>
            </a:r>
            <a:r>
              <a:rPr lang="en-US" dirty="0">
                <a:cs typeface="Calibri"/>
              </a:rPr>
              <a:t> de e-mail </a:t>
            </a:r>
            <a:br>
              <a:rPr lang="en-US" dirty="0">
                <a:cs typeface="Calibri"/>
              </a:rPr>
            </a:br>
            <a:r>
              <a:rPr lang="en-US" dirty="0" err="1">
                <a:cs typeface="Calibri"/>
              </a:rPr>
              <a:t>pentru</a:t>
            </a:r>
            <a:r>
              <a:rPr lang="en-US" dirty="0">
                <a:cs typeface="Calibri"/>
              </a:rPr>
              <a:t> phishing</a:t>
            </a:r>
            <a:endParaRPr lang="ru-RU" dirty="0"/>
          </a:p>
        </p:txBody>
      </p:sp>
      <p:sp>
        <p:nvSpPr>
          <p:cNvPr id="4" name="TextBox 3">
            <a:extLst>
              <a:ext uri="{FF2B5EF4-FFF2-40B4-BE49-F238E27FC236}">
                <a16:creationId xmlns:a16="http://schemas.microsoft.com/office/drawing/2014/main" id="{C26B76FA-9157-4485-9D1D-F3CB064A668D}"/>
              </a:ext>
            </a:extLst>
          </p:cNvPr>
          <p:cNvSpPr txBox="1"/>
          <p:nvPr/>
        </p:nvSpPr>
        <p:spPr>
          <a:xfrm>
            <a:off x="215660" y="1254065"/>
            <a:ext cx="3935802" cy="372409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u="sng" dirty="0">
                <a:solidFill>
                  <a:srgbClr val="202124"/>
                </a:solidFill>
                <a:latin typeface="Google Sans"/>
              </a:rPr>
              <a:t>Ce </a:t>
            </a:r>
            <a:r>
              <a:rPr lang="en-US" sz="2800" u="sng" err="1">
                <a:solidFill>
                  <a:srgbClr val="202124"/>
                </a:solidFill>
                <a:latin typeface="Google Sans"/>
              </a:rPr>
              <a:t>înseamnă</a:t>
            </a:r>
            <a:r>
              <a:rPr lang="en-US" sz="2800" u="sng" dirty="0">
                <a:solidFill>
                  <a:srgbClr val="202124"/>
                </a:solidFill>
                <a:latin typeface="Google Sans"/>
              </a:rPr>
              <a:t> </a:t>
            </a:r>
            <a:r>
              <a:rPr lang="en-US" sz="2800" u="sng" err="1">
                <a:solidFill>
                  <a:srgbClr val="202124"/>
                </a:solidFill>
                <a:latin typeface="Google Sans"/>
              </a:rPr>
              <a:t>activitatea</a:t>
            </a:r>
            <a:r>
              <a:rPr lang="en-US" sz="2800" u="sng" dirty="0">
                <a:solidFill>
                  <a:srgbClr val="202124"/>
                </a:solidFill>
                <a:latin typeface="Google Sans"/>
              </a:rPr>
              <a:t> de phishing</a:t>
            </a:r>
          </a:p>
          <a:p>
            <a:r>
              <a:rPr lang="en-US" dirty="0">
                <a:solidFill>
                  <a:srgbClr val="3C4043"/>
                </a:solidFill>
                <a:latin typeface="Roboto"/>
              </a:rPr>
              <a:t>De </a:t>
            </a:r>
            <a:r>
              <a:rPr lang="en-US" dirty="0" err="1">
                <a:solidFill>
                  <a:srgbClr val="3C4043"/>
                </a:solidFill>
                <a:latin typeface="Roboto"/>
              </a:rPr>
              <a:t>obicei</a:t>
            </a:r>
            <a:r>
              <a:rPr lang="en-US" dirty="0">
                <a:solidFill>
                  <a:srgbClr val="3C4043"/>
                </a:solidFill>
                <a:latin typeface="Roboto"/>
              </a:rPr>
              <a:t>, </a:t>
            </a:r>
            <a:r>
              <a:rPr lang="en-US" dirty="0" err="1">
                <a:solidFill>
                  <a:srgbClr val="3C4043"/>
                </a:solidFill>
                <a:latin typeface="Roboto"/>
              </a:rPr>
              <a:t>activitatea</a:t>
            </a:r>
            <a:r>
              <a:rPr lang="en-US" dirty="0">
                <a:solidFill>
                  <a:srgbClr val="3C4043"/>
                </a:solidFill>
                <a:latin typeface="Roboto"/>
              </a:rPr>
              <a:t> de phishing se face </a:t>
            </a:r>
            <a:r>
              <a:rPr lang="en-US" dirty="0" err="1">
                <a:solidFill>
                  <a:srgbClr val="3C4043"/>
                </a:solidFill>
                <a:latin typeface="Roboto"/>
              </a:rPr>
              <a:t>prin</a:t>
            </a:r>
            <a:r>
              <a:rPr lang="en-US" dirty="0">
                <a:solidFill>
                  <a:srgbClr val="3C4043"/>
                </a:solidFill>
                <a:latin typeface="Roboto"/>
              </a:rPr>
              <a:t> e-</a:t>
            </a:r>
            <a:r>
              <a:rPr lang="en-US" dirty="0" err="1">
                <a:solidFill>
                  <a:srgbClr val="3C4043"/>
                </a:solidFill>
                <a:latin typeface="Roboto"/>
              </a:rPr>
              <a:t>mailuri</a:t>
            </a:r>
            <a:r>
              <a:rPr lang="en-US" dirty="0">
                <a:solidFill>
                  <a:srgbClr val="3C4043"/>
                </a:solidFill>
                <a:latin typeface="Roboto"/>
              </a:rPr>
              <a:t>, </a:t>
            </a:r>
            <a:r>
              <a:rPr lang="en-US" dirty="0" err="1">
                <a:solidFill>
                  <a:srgbClr val="3C4043"/>
                </a:solidFill>
                <a:latin typeface="Roboto"/>
              </a:rPr>
              <a:t>anunțuri</a:t>
            </a:r>
            <a:r>
              <a:rPr lang="en-US" dirty="0">
                <a:solidFill>
                  <a:srgbClr val="3C4043"/>
                </a:solidFill>
                <a:latin typeface="Roboto"/>
              </a:rPr>
              <a:t> </a:t>
            </a:r>
            <a:r>
              <a:rPr lang="en-US" dirty="0" err="1">
                <a:solidFill>
                  <a:srgbClr val="3C4043"/>
                </a:solidFill>
                <a:latin typeface="Roboto"/>
              </a:rPr>
              <a:t>sau</a:t>
            </a:r>
            <a:r>
              <a:rPr lang="en-US" dirty="0">
                <a:solidFill>
                  <a:srgbClr val="3C4043"/>
                </a:solidFill>
                <a:latin typeface="Roboto"/>
              </a:rPr>
              <a:t> </a:t>
            </a:r>
            <a:r>
              <a:rPr lang="en-US" dirty="0" err="1">
                <a:solidFill>
                  <a:srgbClr val="3C4043"/>
                </a:solidFill>
                <a:latin typeface="Roboto"/>
              </a:rPr>
              <a:t>prin</a:t>
            </a:r>
            <a:r>
              <a:rPr lang="en-US" dirty="0">
                <a:solidFill>
                  <a:srgbClr val="3C4043"/>
                </a:solidFill>
                <a:latin typeface="Roboto"/>
              </a:rPr>
              <a:t> </a:t>
            </a:r>
            <a:r>
              <a:rPr lang="en-US" dirty="0" err="1">
                <a:solidFill>
                  <a:srgbClr val="3C4043"/>
                </a:solidFill>
                <a:latin typeface="Roboto"/>
              </a:rPr>
              <a:t>intermediul</a:t>
            </a:r>
            <a:r>
              <a:rPr lang="en-US" dirty="0">
                <a:solidFill>
                  <a:srgbClr val="3C4043"/>
                </a:solidFill>
                <a:latin typeface="Roboto"/>
              </a:rPr>
              <a:t> </a:t>
            </a:r>
            <a:r>
              <a:rPr lang="en-US" dirty="0" err="1">
                <a:solidFill>
                  <a:srgbClr val="3C4043"/>
                </a:solidFill>
                <a:latin typeface="Roboto"/>
              </a:rPr>
              <a:t>unor</a:t>
            </a:r>
            <a:r>
              <a:rPr lang="en-US" dirty="0">
                <a:solidFill>
                  <a:srgbClr val="3C4043"/>
                </a:solidFill>
                <a:latin typeface="Roboto"/>
              </a:rPr>
              <a:t> site-</a:t>
            </a:r>
            <a:r>
              <a:rPr lang="en-US" dirty="0" err="1">
                <a:solidFill>
                  <a:srgbClr val="3C4043"/>
                </a:solidFill>
                <a:latin typeface="Roboto"/>
              </a:rPr>
              <a:t>uri</a:t>
            </a:r>
            <a:r>
              <a:rPr lang="en-US" dirty="0">
                <a:solidFill>
                  <a:srgbClr val="3C4043"/>
                </a:solidFill>
                <a:latin typeface="Roboto"/>
              </a:rPr>
              <a:t> care </a:t>
            </a:r>
            <a:r>
              <a:rPr lang="en-US" dirty="0" err="1">
                <a:solidFill>
                  <a:srgbClr val="3C4043"/>
                </a:solidFill>
                <a:latin typeface="Roboto"/>
              </a:rPr>
              <a:t>arată</a:t>
            </a:r>
            <a:r>
              <a:rPr lang="en-US" dirty="0">
                <a:solidFill>
                  <a:srgbClr val="3C4043"/>
                </a:solidFill>
                <a:latin typeface="Roboto"/>
              </a:rPr>
              <a:t> la </a:t>
            </a:r>
            <a:r>
              <a:rPr lang="en-US" dirty="0" err="1">
                <a:solidFill>
                  <a:srgbClr val="3C4043"/>
                </a:solidFill>
                <a:latin typeface="Roboto"/>
              </a:rPr>
              <a:t>fel</a:t>
            </a:r>
            <a:r>
              <a:rPr lang="en-US" dirty="0">
                <a:solidFill>
                  <a:srgbClr val="3C4043"/>
                </a:solidFill>
                <a:latin typeface="Roboto"/>
              </a:rPr>
              <a:t> ca site-urile pe care le </a:t>
            </a:r>
            <a:r>
              <a:rPr lang="en-US" dirty="0" err="1">
                <a:solidFill>
                  <a:srgbClr val="3C4043"/>
                </a:solidFill>
                <a:latin typeface="Roboto"/>
              </a:rPr>
              <a:t>folosești</a:t>
            </a:r>
            <a:r>
              <a:rPr lang="en-US" dirty="0">
                <a:solidFill>
                  <a:srgbClr val="3C4043"/>
                </a:solidFill>
                <a:latin typeface="Roboto"/>
              </a:rPr>
              <a:t> </a:t>
            </a:r>
            <a:r>
              <a:rPr lang="en-US" dirty="0" err="1">
                <a:solidFill>
                  <a:srgbClr val="3C4043"/>
                </a:solidFill>
                <a:latin typeface="Roboto"/>
              </a:rPr>
              <a:t>deja</a:t>
            </a:r>
            <a:r>
              <a:rPr lang="en-US" dirty="0">
                <a:solidFill>
                  <a:srgbClr val="3C4043"/>
                </a:solidFill>
                <a:latin typeface="Roboto"/>
              </a:rPr>
              <a:t>. De </a:t>
            </a:r>
            <a:r>
              <a:rPr lang="en-US" dirty="0" err="1">
                <a:solidFill>
                  <a:srgbClr val="3C4043"/>
                </a:solidFill>
                <a:latin typeface="Roboto"/>
              </a:rPr>
              <a:t>exemplu</a:t>
            </a:r>
            <a:r>
              <a:rPr lang="en-US" dirty="0">
                <a:solidFill>
                  <a:srgbClr val="3C4043"/>
                </a:solidFill>
                <a:latin typeface="Roboto"/>
              </a:rPr>
              <a:t>, e </a:t>
            </a:r>
            <a:r>
              <a:rPr lang="en-US" dirty="0" err="1">
                <a:solidFill>
                  <a:srgbClr val="3C4043"/>
                </a:solidFill>
                <a:latin typeface="Roboto"/>
              </a:rPr>
              <a:t>posibil</a:t>
            </a:r>
            <a:r>
              <a:rPr lang="en-US" dirty="0">
                <a:solidFill>
                  <a:srgbClr val="3C4043"/>
                </a:solidFill>
                <a:latin typeface="Roboto"/>
              </a:rPr>
              <a:t> ca </a:t>
            </a:r>
            <a:r>
              <a:rPr lang="en-US" dirty="0" err="1">
                <a:solidFill>
                  <a:srgbClr val="3C4043"/>
                </a:solidFill>
                <a:latin typeface="Roboto"/>
              </a:rPr>
              <a:t>cineva</a:t>
            </a:r>
            <a:r>
              <a:rPr lang="en-US" dirty="0">
                <a:solidFill>
                  <a:srgbClr val="3C4043"/>
                </a:solidFill>
                <a:latin typeface="Roboto"/>
              </a:rPr>
              <a:t> care </a:t>
            </a:r>
            <a:r>
              <a:rPr lang="en-US" dirty="0" err="1">
                <a:solidFill>
                  <a:srgbClr val="3C4043"/>
                </a:solidFill>
                <a:latin typeface="Roboto"/>
              </a:rPr>
              <a:t>practică</a:t>
            </a:r>
            <a:r>
              <a:rPr lang="en-US" dirty="0">
                <a:solidFill>
                  <a:srgbClr val="3C4043"/>
                </a:solidFill>
                <a:latin typeface="Roboto"/>
              </a:rPr>
              <a:t> phishing </a:t>
            </a:r>
            <a:r>
              <a:rPr lang="en-US" dirty="0" err="1">
                <a:solidFill>
                  <a:srgbClr val="3C4043"/>
                </a:solidFill>
                <a:latin typeface="Roboto"/>
              </a:rPr>
              <a:t>să</a:t>
            </a:r>
            <a:r>
              <a:rPr lang="en-US" dirty="0">
                <a:solidFill>
                  <a:srgbClr val="3C4043"/>
                </a:solidFill>
                <a:latin typeface="Roboto"/>
              </a:rPr>
              <a:t> </a:t>
            </a:r>
            <a:r>
              <a:rPr lang="en-US" dirty="0" err="1">
                <a:solidFill>
                  <a:srgbClr val="3C4043"/>
                </a:solidFill>
                <a:latin typeface="Roboto"/>
              </a:rPr>
              <a:t>îți</a:t>
            </a:r>
            <a:r>
              <a:rPr lang="en-US" dirty="0">
                <a:solidFill>
                  <a:srgbClr val="3C4043"/>
                </a:solidFill>
                <a:latin typeface="Roboto"/>
              </a:rPr>
              <a:t> </a:t>
            </a:r>
            <a:r>
              <a:rPr lang="en-US" dirty="0" err="1">
                <a:solidFill>
                  <a:srgbClr val="3C4043"/>
                </a:solidFill>
                <a:latin typeface="Roboto"/>
              </a:rPr>
              <a:t>trimită</a:t>
            </a:r>
            <a:r>
              <a:rPr lang="en-US" dirty="0">
                <a:solidFill>
                  <a:srgbClr val="3C4043"/>
                </a:solidFill>
                <a:latin typeface="Roboto"/>
              </a:rPr>
              <a:t> un e-mail care </a:t>
            </a:r>
            <a:r>
              <a:rPr lang="en-US" dirty="0" err="1">
                <a:solidFill>
                  <a:srgbClr val="3C4043"/>
                </a:solidFill>
                <a:latin typeface="Roboto"/>
              </a:rPr>
              <a:t>arată</a:t>
            </a:r>
            <a:r>
              <a:rPr lang="en-US" dirty="0">
                <a:solidFill>
                  <a:srgbClr val="3C4043"/>
                </a:solidFill>
                <a:latin typeface="Roboto"/>
              </a:rPr>
              <a:t> ca </a:t>
            </a:r>
            <a:r>
              <a:rPr lang="en-US" dirty="0" err="1">
                <a:solidFill>
                  <a:srgbClr val="3C4043"/>
                </a:solidFill>
                <a:latin typeface="Roboto"/>
              </a:rPr>
              <a:t>și</a:t>
            </a:r>
            <a:r>
              <a:rPr lang="en-US" dirty="0">
                <a:solidFill>
                  <a:srgbClr val="3C4043"/>
                </a:solidFill>
                <a:latin typeface="Roboto"/>
              </a:rPr>
              <a:t> cum a </a:t>
            </a:r>
            <a:r>
              <a:rPr lang="en-US" dirty="0" err="1">
                <a:solidFill>
                  <a:srgbClr val="3C4043"/>
                </a:solidFill>
                <a:latin typeface="Roboto"/>
              </a:rPr>
              <a:t>fost</a:t>
            </a:r>
            <a:r>
              <a:rPr lang="en-US" dirty="0">
                <a:solidFill>
                  <a:srgbClr val="3C4043"/>
                </a:solidFill>
                <a:latin typeface="Roboto"/>
              </a:rPr>
              <a:t> </a:t>
            </a:r>
            <a:r>
              <a:rPr lang="en-US" dirty="0" err="1">
                <a:solidFill>
                  <a:srgbClr val="3C4043"/>
                </a:solidFill>
                <a:latin typeface="Roboto"/>
              </a:rPr>
              <a:t>trimis</a:t>
            </a:r>
            <a:r>
              <a:rPr lang="en-US" dirty="0">
                <a:solidFill>
                  <a:srgbClr val="3C4043"/>
                </a:solidFill>
                <a:latin typeface="Roboto"/>
              </a:rPr>
              <a:t> de banca ta, </a:t>
            </a:r>
            <a:r>
              <a:rPr lang="en-US" dirty="0" err="1">
                <a:solidFill>
                  <a:srgbClr val="3C4043"/>
                </a:solidFill>
                <a:latin typeface="Roboto"/>
              </a:rPr>
              <a:t>astfel</a:t>
            </a:r>
            <a:r>
              <a:rPr lang="en-US" dirty="0">
                <a:solidFill>
                  <a:srgbClr val="3C4043"/>
                </a:solidFill>
                <a:latin typeface="Roboto"/>
              </a:rPr>
              <a:t> </a:t>
            </a:r>
            <a:r>
              <a:rPr lang="en-US" dirty="0" err="1">
                <a:solidFill>
                  <a:srgbClr val="3C4043"/>
                </a:solidFill>
                <a:latin typeface="Roboto"/>
              </a:rPr>
              <a:t>încât</a:t>
            </a:r>
            <a:r>
              <a:rPr lang="en-US" dirty="0">
                <a:solidFill>
                  <a:srgbClr val="3C4043"/>
                </a:solidFill>
                <a:latin typeface="Roboto"/>
              </a:rPr>
              <a:t> </a:t>
            </a:r>
            <a:r>
              <a:rPr lang="en-US" dirty="0" err="1">
                <a:solidFill>
                  <a:srgbClr val="3C4043"/>
                </a:solidFill>
                <a:latin typeface="Roboto"/>
              </a:rPr>
              <a:t>să</a:t>
            </a:r>
            <a:r>
              <a:rPr lang="en-US" dirty="0">
                <a:solidFill>
                  <a:srgbClr val="3C4043"/>
                </a:solidFill>
                <a:latin typeface="Roboto"/>
              </a:rPr>
              <a:t> </a:t>
            </a:r>
            <a:r>
              <a:rPr lang="en-US" dirty="0" err="1">
                <a:solidFill>
                  <a:srgbClr val="3C4043"/>
                </a:solidFill>
                <a:latin typeface="Roboto"/>
              </a:rPr>
              <a:t>îi</a:t>
            </a:r>
            <a:r>
              <a:rPr lang="en-US" dirty="0">
                <a:solidFill>
                  <a:srgbClr val="3C4043"/>
                </a:solidFill>
                <a:latin typeface="Roboto"/>
              </a:rPr>
              <a:t> </a:t>
            </a:r>
            <a:r>
              <a:rPr lang="en-US" dirty="0" err="1">
                <a:solidFill>
                  <a:srgbClr val="3C4043"/>
                </a:solidFill>
                <a:latin typeface="Roboto"/>
              </a:rPr>
              <a:t>transmiți</a:t>
            </a:r>
            <a:r>
              <a:rPr lang="en-US" dirty="0">
                <a:solidFill>
                  <a:srgbClr val="3C4043"/>
                </a:solidFill>
                <a:latin typeface="Roboto"/>
              </a:rPr>
              <a:t> </a:t>
            </a:r>
            <a:r>
              <a:rPr lang="en-US" dirty="0" err="1">
                <a:solidFill>
                  <a:srgbClr val="3C4043"/>
                </a:solidFill>
                <a:latin typeface="Roboto"/>
              </a:rPr>
              <a:t>informații</a:t>
            </a:r>
            <a:r>
              <a:rPr lang="en-US" dirty="0">
                <a:solidFill>
                  <a:srgbClr val="3C4043"/>
                </a:solidFill>
                <a:latin typeface="Roboto"/>
              </a:rPr>
              <a:t> </a:t>
            </a:r>
            <a:r>
              <a:rPr lang="en-US" dirty="0" err="1">
                <a:solidFill>
                  <a:srgbClr val="3C4043"/>
                </a:solidFill>
                <a:latin typeface="Roboto"/>
              </a:rPr>
              <a:t>despre</a:t>
            </a:r>
            <a:r>
              <a:rPr lang="en-US" dirty="0">
                <a:solidFill>
                  <a:srgbClr val="3C4043"/>
                </a:solidFill>
                <a:latin typeface="Roboto"/>
              </a:rPr>
              <a:t> </a:t>
            </a:r>
            <a:r>
              <a:rPr lang="en-US" dirty="0" err="1">
                <a:solidFill>
                  <a:srgbClr val="3C4043"/>
                </a:solidFill>
                <a:latin typeface="Roboto"/>
              </a:rPr>
              <a:t>contul</a:t>
            </a:r>
            <a:r>
              <a:rPr lang="en-US" dirty="0">
                <a:solidFill>
                  <a:srgbClr val="3C4043"/>
                </a:solidFill>
                <a:latin typeface="Roboto"/>
              </a:rPr>
              <a:t> </a:t>
            </a:r>
            <a:r>
              <a:rPr lang="en-US" dirty="0" err="1">
                <a:solidFill>
                  <a:srgbClr val="3C4043"/>
                </a:solidFill>
                <a:latin typeface="Roboto"/>
              </a:rPr>
              <a:t>tău</a:t>
            </a:r>
            <a:r>
              <a:rPr lang="en-US" dirty="0">
                <a:solidFill>
                  <a:srgbClr val="3C4043"/>
                </a:solidFill>
                <a:latin typeface="Roboto"/>
              </a:rPr>
              <a:t> </a:t>
            </a:r>
            <a:r>
              <a:rPr lang="en-US" dirty="0" err="1">
                <a:solidFill>
                  <a:srgbClr val="3C4043"/>
                </a:solidFill>
                <a:latin typeface="Roboto"/>
              </a:rPr>
              <a:t>bancar</a:t>
            </a:r>
            <a:r>
              <a:rPr lang="en-US" dirty="0">
                <a:solidFill>
                  <a:srgbClr val="3C4043"/>
                </a:solidFill>
                <a:latin typeface="Roboto"/>
              </a:rPr>
              <a:t>.</a:t>
            </a:r>
          </a:p>
        </p:txBody>
      </p:sp>
      <p:pic>
        <p:nvPicPr>
          <p:cNvPr id="5" name="Рисунок 5">
            <a:extLst>
              <a:ext uri="{FF2B5EF4-FFF2-40B4-BE49-F238E27FC236}">
                <a16:creationId xmlns:a16="http://schemas.microsoft.com/office/drawing/2014/main" id="{1E2F48B2-88E5-4D93-AF00-BAE1DF4A700B}"/>
              </a:ext>
            </a:extLst>
          </p:cNvPr>
          <p:cNvPicPr>
            <a:picLocks noChangeAspect="1"/>
          </p:cNvPicPr>
          <p:nvPr/>
        </p:nvPicPr>
        <p:blipFill>
          <a:blip r:embed="rId2"/>
          <a:stretch>
            <a:fillRect/>
          </a:stretch>
        </p:blipFill>
        <p:spPr>
          <a:xfrm>
            <a:off x="4526711" y="1524647"/>
            <a:ext cx="4198907" cy="3172507"/>
          </a:xfrm>
          <a:prstGeom prst="rect">
            <a:avLst/>
          </a:prstGeom>
        </p:spPr>
      </p:pic>
    </p:spTree>
    <p:extLst>
      <p:ext uri="{BB962C8B-B14F-4D97-AF65-F5344CB8AC3E}">
        <p14:creationId xmlns:p14="http://schemas.microsoft.com/office/powerpoint/2010/main" val="3332647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10843A-025B-4C97-872E-7193C689B59C}"/>
              </a:ext>
            </a:extLst>
          </p:cNvPr>
          <p:cNvSpPr>
            <a:spLocks noGrp="1"/>
          </p:cNvSpPr>
          <p:nvPr>
            <p:ph type="title"/>
          </p:nvPr>
        </p:nvSpPr>
        <p:spPr>
          <a:xfrm>
            <a:off x="4902351" y="162562"/>
            <a:ext cx="4051476" cy="857903"/>
          </a:xfrm>
        </p:spPr>
        <p:txBody>
          <a:bodyPr>
            <a:normAutofit fontScale="90000"/>
          </a:bodyPr>
          <a:lstStyle/>
          <a:p>
            <a:r>
              <a:rPr lang="en-US" dirty="0" err="1">
                <a:cs typeface="Calibri"/>
              </a:rPr>
              <a:t>Adresele</a:t>
            </a:r>
            <a:r>
              <a:rPr lang="en-US" dirty="0">
                <a:cs typeface="Calibri"/>
              </a:rPr>
              <a:t> de e-mail </a:t>
            </a:r>
            <a:br>
              <a:rPr lang="en-US" dirty="0">
                <a:cs typeface="Calibri"/>
              </a:rPr>
            </a:br>
            <a:r>
              <a:rPr lang="en-US" dirty="0" err="1">
                <a:cs typeface="Calibri"/>
              </a:rPr>
              <a:t>pentru</a:t>
            </a:r>
            <a:r>
              <a:rPr lang="en-US" dirty="0">
                <a:cs typeface="Calibri"/>
              </a:rPr>
              <a:t> phishing</a:t>
            </a:r>
            <a:endParaRPr lang="ru-RU" dirty="0"/>
          </a:p>
        </p:txBody>
      </p:sp>
      <p:sp>
        <p:nvSpPr>
          <p:cNvPr id="4" name="TextBox 3">
            <a:extLst>
              <a:ext uri="{FF2B5EF4-FFF2-40B4-BE49-F238E27FC236}">
                <a16:creationId xmlns:a16="http://schemas.microsoft.com/office/drawing/2014/main" id="{D27460E8-2765-4B75-B3F6-1D1DF1A1C428}"/>
              </a:ext>
            </a:extLst>
          </p:cNvPr>
          <p:cNvSpPr txBox="1"/>
          <p:nvPr/>
        </p:nvSpPr>
        <p:spPr>
          <a:xfrm>
            <a:off x="226443" y="1405027"/>
            <a:ext cx="4507302" cy="34778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dirty="0">
                <a:solidFill>
                  <a:srgbClr val="3C4043"/>
                </a:solidFill>
                <a:latin typeface="Roboto"/>
              </a:rPr>
              <a:t>E-</a:t>
            </a:r>
            <a:r>
              <a:rPr lang="en-US" sz="2000" b="1" err="1">
                <a:solidFill>
                  <a:srgbClr val="3C4043"/>
                </a:solidFill>
                <a:latin typeface="Roboto"/>
              </a:rPr>
              <a:t>mailurile</a:t>
            </a:r>
            <a:r>
              <a:rPr lang="en-US" sz="2000" b="1" dirty="0">
                <a:solidFill>
                  <a:srgbClr val="3C4043"/>
                </a:solidFill>
                <a:latin typeface="Roboto"/>
              </a:rPr>
              <a:t> </a:t>
            </a:r>
            <a:r>
              <a:rPr lang="en-US" sz="2000" b="1" err="1">
                <a:solidFill>
                  <a:srgbClr val="3C4043"/>
                </a:solidFill>
                <a:latin typeface="Roboto"/>
              </a:rPr>
              <a:t>sau</a:t>
            </a:r>
            <a:r>
              <a:rPr lang="en-US" sz="2000" b="1" dirty="0">
                <a:solidFill>
                  <a:srgbClr val="3C4043"/>
                </a:solidFill>
                <a:latin typeface="Roboto"/>
              </a:rPr>
              <a:t> site-urile de tip phishing pot </a:t>
            </a:r>
            <a:r>
              <a:rPr lang="en-US" sz="2000" b="1" err="1">
                <a:solidFill>
                  <a:srgbClr val="3C4043"/>
                </a:solidFill>
                <a:latin typeface="Roboto"/>
              </a:rPr>
              <a:t>să</a:t>
            </a:r>
            <a:r>
              <a:rPr lang="en-US" sz="2000" b="1" dirty="0">
                <a:solidFill>
                  <a:srgbClr val="3C4043"/>
                </a:solidFill>
                <a:latin typeface="Roboto"/>
              </a:rPr>
              <a:t> </a:t>
            </a:r>
            <a:r>
              <a:rPr lang="en-US" sz="2000" b="1" err="1">
                <a:solidFill>
                  <a:srgbClr val="3C4043"/>
                </a:solidFill>
                <a:latin typeface="Roboto"/>
              </a:rPr>
              <a:t>îți</a:t>
            </a:r>
            <a:r>
              <a:rPr lang="en-US" sz="2000" b="1" dirty="0">
                <a:solidFill>
                  <a:srgbClr val="3C4043"/>
                </a:solidFill>
                <a:latin typeface="Roboto"/>
              </a:rPr>
              <a:t> </a:t>
            </a:r>
            <a:r>
              <a:rPr lang="en-US" sz="2000" b="1" err="1">
                <a:solidFill>
                  <a:srgbClr val="3C4043"/>
                </a:solidFill>
                <a:latin typeface="Roboto"/>
              </a:rPr>
              <a:t>ceară</a:t>
            </a:r>
            <a:r>
              <a:rPr lang="en-US" sz="2000" b="1" dirty="0">
                <a:solidFill>
                  <a:srgbClr val="3C4043"/>
                </a:solidFill>
                <a:latin typeface="Roboto"/>
              </a:rPr>
              <a:t>:</a:t>
            </a:r>
          </a:p>
          <a:p>
            <a:pPr>
              <a:buChar char="•"/>
            </a:pPr>
            <a:r>
              <a:rPr lang="en-US" dirty="0" err="1">
                <a:solidFill>
                  <a:srgbClr val="3C4043"/>
                </a:solidFill>
                <a:latin typeface="Roboto"/>
              </a:rPr>
              <a:t>nume</a:t>
            </a:r>
            <a:r>
              <a:rPr lang="en-US" dirty="0">
                <a:solidFill>
                  <a:srgbClr val="3C4043"/>
                </a:solidFill>
                <a:latin typeface="Roboto"/>
              </a:rPr>
              <a:t> de </a:t>
            </a:r>
            <a:r>
              <a:rPr lang="en-US" dirty="0" err="1">
                <a:solidFill>
                  <a:srgbClr val="3C4043"/>
                </a:solidFill>
                <a:latin typeface="Roboto"/>
              </a:rPr>
              <a:t>utilizator</a:t>
            </a:r>
            <a:r>
              <a:rPr lang="en-US" dirty="0">
                <a:solidFill>
                  <a:srgbClr val="3C4043"/>
                </a:solidFill>
                <a:latin typeface="Roboto"/>
              </a:rPr>
              <a:t> </a:t>
            </a:r>
            <a:r>
              <a:rPr lang="en-US" dirty="0" err="1">
                <a:solidFill>
                  <a:srgbClr val="3C4043"/>
                </a:solidFill>
                <a:latin typeface="Roboto"/>
              </a:rPr>
              <a:t>și</a:t>
            </a:r>
            <a:r>
              <a:rPr lang="en-US" dirty="0">
                <a:solidFill>
                  <a:srgbClr val="3C4043"/>
                </a:solidFill>
                <a:latin typeface="Roboto"/>
              </a:rPr>
              <a:t> parole, </a:t>
            </a:r>
            <a:r>
              <a:rPr lang="en-US" dirty="0" err="1">
                <a:solidFill>
                  <a:srgbClr val="3C4043"/>
                </a:solidFill>
                <a:latin typeface="Roboto"/>
              </a:rPr>
              <a:t>inclusiv</a:t>
            </a:r>
            <a:r>
              <a:rPr lang="en-US" dirty="0">
                <a:solidFill>
                  <a:srgbClr val="3C4043"/>
                </a:solidFill>
                <a:latin typeface="Roboto"/>
              </a:rPr>
              <a:t> </a:t>
            </a:r>
            <a:r>
              <a:rPr lang="en-US" dirty="0" err="1">
                <a:solidFill>
                  <a:srgbClr val="3C4043"/>
                </a:solidFill>
                <a:latin typeface="Roboto"/>
              </a:rPr>
              <a:t>modificări</a:t>
            </a:r>
            <a:r>
              <a:rPr lang="en-US" dirty="0">
                <a:solidFill>
                  <a:srgbClr val="3C4043"/>
                </a:solidFill>
                <a:latin typeface="Roboto"/>
              </a:rPr>
              <a:t> de </a:t>
            </a:r>
            <a:r>
              <a:rPr lang="en-US" dirty="0" err="1">
                <a:solidFill>
                  <a:srgbClr val="3C4043"/>
                </a:solidFill>
                <a:latin typeface="Roboto"/>
              </a:rPr>
              <a:t>parolă</a:t>
            </a:r>
            <a:r>
              <a:rPr lang="en-US" dirty="0">
                <a:solidFill>
                  <a:srgbClr val="3C4043"/>
                </a:solidFill>
                <a:latin typeface="Roboto"/>
              </a:rPr>
              <a:t>;</a:t>
            </a:r>
          </a:p>
          <a:p>
            <a:pPr>
              <a:buChar char="•"/>
            </a:pPr>
            <a:r>
              <a:rPr lang="en-US" dirty="0" err="1">
                <a:solidFill>
                  <a:srgbClr val="3C4043"/>
                </a:solidFill>
                <a:latin typeface="Roboto"/>
              </a:rPr>
              <a:t>codul</a:t>
            </a:r>
            <a:r>
              <a:rPr lang="en-US" dirty="0">
                <a:solidFill>
                  <a:srgbClr val="3C4043"/>
                </a:solidFill>
                <a:latin typeface="Roboto"/>
              </a:rPr>
              <a:t> numeric personal;</a:t>
            </a:r>
          </a:p>
          <a:p>
            <a:pPr>
              <a:buChar char="•"/>
            </a:pPr>
            <a:r>
              <a:rPr lang="en-US" dirty="0" err="1">
                <a:solidFill>
                  <a:srgbClr val="3C4043"/>
                </a:solidFill>
                <a:latin typeface="Roboto"/>
              </a:rPr>
              <a:t>numărul</a:t>
            </a:r>
            <a:r>
              <a:rPr lang="en-US" dirty="0">
                <a:solidFill>
                  <a:srgbClr val="3C4043"/>
                </a:solidFill>
                <a:latin typeface="Roboto"/>
              </a:rPr>
              <a:t> </a:t>
            </a:r>
            <a:r>
              <a:rPr lang="en-US" dirty="0" err="1">
                <a:solidFill>
                  <a:srgbClr val="3C4043"/>
                </a:solidFill>
                <a:latin typeface="Roboto"/>
              </a:rPr>
              <a:t>contului</a:t>
            </a:r>
            <a:r>
              <a:rPr lang="en-US" dirty="0">
                <a:solidFill>
                  <a:srgbClr val="3C4043"/>
                </a:solidFill>
                <a:latin typeface="Roboto"/>
              </a:rPr>
              <a:t> </a:t>
            </a:r>
            <a:r>
              <a:rPr lang="en-US" dirty="0" err="1">
                <a:solidFill>
                  <a:srgbClr val="3C4043"/>
                </a:solidFill>
                <a:latin typeface="Roboto"/>
              </a:rPr>
              <a:t>bancar</a:t>
            </a:r>
            <a:r>
              <a:rPr lang="en-US" dirty="0">
                <a:solidFill>
                  <a:srgbClr val="3C4043"/>
                </a:solidFill>
                <a:latin typeface="Roboto"/>
              </a:rPr>
              <a:t>;</a:t>
            </a:r>
          </a:p>
          <a:p>
            <a:pPr>
              <a:buChar char="•"/>
            </a:pPr>
            <a:r>
              <a:rPr lang="en-US" dirty="0" err="1">
                <a:solidFill>
                  <a:srgbClr val="3C4043"/>
                </a:solidFill>
                <a:latin typeface="Roboto"/>
              </a:rPr>
              <a:t>codurile</a:t>
            </a:r>
            <a:r>
              <a:rPr lang="en-US" dirty="0">
                <a:solidFill>
                  <a:srgbClr val="3C4043"/>
                </a:solidFill>
                <a:latin typeface="Roboto"/>
              </a:rPr>
              <a:t> PIN (</a:t>
            </a:r>
            <a:r>
              <a:rPr lang="en-US" dirty="0" err="1">
                <a:solidFill>
                  <a:srgbClr val="3C4043"/>
                </a:solidFill>
                <a:latin typeface="Roboto"/>
              </a:rPr>
              <a:t>numere</a:t>
            </a:r>
            <a:r>
              <a:rPr lang="en-US" dirty="0">
                <a:solidFill>
                  <a:srgbClr val="3C4043"/>
                </a:solidFill>
                <a:latin typeface="Roboto"/>
              </a:rPr>
              <a:t> de </a:t>
            </a:r>
            <a:r>
              <a:rPr lang="en-US" dirty="0" err="1">
                <a:solidFill>
                  <a:srgbClr val="3C4043"/>
                </a:solidFill>
                <a:latin typeface="Roboto"/>
              </a:rPr>
              <a:t>identificare</a:t>
            </a:r>
            <a:r>
              <a:rPr lang="en-US" dirty="0">
                <a:solidFill>
                  <a:srgbClr val="3C4043"/>
                </a:solidFill>
                <a:latin typeface="Roboto"/>
              </a:rPr>
              <a:t> </a:t>
            </a:r>
            <a:r>
              <a:rPr lang="en-US" dirty="0" err="1">
                <a:solidFill>
                  <a:srgbClr val="3C4043"/>
                </a:solidFill>
                <a:latin typeface="Roboto"/>
              </a:rPr>
              <a:t>personală</a:t>
            </a:r>
            <a:r>
              <a:rPr lang="en-US" dirty="0">
                <a:solidFill>
                  <a:srgbClr val="3C4043"/>
                </a:solidFill>
                <a:latin typeface="Roboto"/>
              </a:rPr>
              <a:t>);</a:t>
            </a:r>
          </a:p>
          <a:p>
            <a:pPr>
              <a:buChar char="•"/>
            </a:pPr>
            <a:r>
              <a:rPr lang="en-US" dirty="0" err="1">
                <a:solidFill>
                  <a:srgbClr val="3C4043"/>
                </a:solidFill>
                <a:latin typeface="Roboto"/>
              </a:rPr>
              <a:t>numărul</a:t>
            </a:r>
            <a:r>
              <a:rPr lang="en-US" dirty="0">
                <a:solidFill>
                  <a:srgbClr val="3C4043"/>
                </a:solidFill>
                <a:latin typeface="Roboto"/>
              </a:rPr>
              <a:t> </a:t>
            </a:r>
            <a:r>
              <a:rPr lang="en-US" dirty="0" err="1">
                <a:solidFill>
                  <a:srgbClr val="3C4043"/>
                </a:solidFill>
                <a:latin typeface="Roboto"/>
              </a:rPr>
              <a:t>cardului</a:t>
            </a:r>
            <a:r>
              <a:rPr lang="en-US" dirty="0">
                <a:solidFill>
                  <a:srgbClr val="3C4043"/>
                </a:solidFill>
                <a:latin typeface="Roboto"/>
              </a:rPr>
              <a:t> de credit;</a:t>
            </a:r>
          </a:p>
          <a:p>
            <a:pPr>
              <a:buChar char="•"/>
            </a:pPr>
            <a:r>
              <a:rPr lang="en-US" dirty="0" err="1">
                <a:solidFill>
                  <a:srgbClr val="3C4043"/>
                </a:solidFill>
                <a:latin typeface="Roboto"/>
              </a:rPr>
              <a:t>numele</a:t>
            </a:r>
            <a:r>
              <a:rPr lang="en-US" dirty="0">
                <a:solidFill>
                  <a:srgbClr val="3C4043"/>
                </a:solidFill>
                <a:latin typeface="Roboto"/>
              </a:rPr>
              <a:t> </a:t>
            </a:r>
            <a:r>
              <a:rPr lang="en-US" dirty="0" err="1">
                <a:solidFill>
                  <a:srgbClr val="3C4043"/>
                </a:solidFill>
                <a:latin typeface="Roboto"/>
              </a:rPr>
              <a:t>dinainte</a:t>
            </a:r>
            <a:r>
              <a:rPr lang="en-US" dirty="0">
                <a:solidFill>
                  <a:srgbClr val="3C4043"/>
                </a:solidFill>
                <a:latin typeface="Roboto"/>
              </a:rPr>
              <a:t> de </a:t>
            </a:r>
            <a:r>
              <a:rPr lang="en-US" dirty="0" err="1">
                <a:solidFill>
                  <a:srgbClr val="3C4043"/>
                </a:solidFill>
                <a:latin typeface="Roboto"/>
              </a:rPr>
              <a:t>căsătorie</a:t>
            </a:r>
            <a:r>
              <a:rPr lang="en-US" dirty="0">
                <a:solidFill>
                  <a:srgbClr val="3C4043"/>
                </a:solidFill>
                <a:latin typeface="Roboto"/>
              </a:rPr>
              <a:t> al </a:t>
            </a:r>
            <a:r>
              <a:rPr lang="en-US" dirty="0" err="1">
                <a:solidFill>
                  <a:srgbClr val="3C4043"/>
                </a:solidFill>
                <a:latin typeface="Roboto"/>
              </a:rPr>
              <a:t>mamei</a:t>
            </a:r>
            <a:r>
              <a:rPr lang="en-US" dirty="0">
                <a:solidFill>
                  <a:srgbClr val="3C4043"/>
                </a:solidFill>
                <a:latin typeface="Roboto"/>
              </a:rPr>
              <a:t> tale;</a:t>
            </a:r>
          </a:p>
          <a:p>
            <a:pPr>
              <a:buChar char="•"/>
            </a:pPr>
            <a:r>
              <a:rPr lang="en-US" dirty="0">
                <a:solidFill>
                  <a:srgbClr val="3C4043"/>
                </a:solidFill>
                <a:latin typeface="Roboto"/>
              </a:rPr>
              <a:t>data </a:t>
            </a:r>
            <a:r>
              <a:rPr lang="en-US" dirty="0" err="1">
                <a:solidFill>
                  <a:srgbClr val="3C4043"/>
                </a:solidFill>
                <a:latin typeface="Roboto"/>
              </a:rPr>
              <a:t>nașterii</a:t>
            </a:r>
            <a:r>
              <a:rPr lang="en-US" dirty="0">
                <a:solidFill>
                  <a:srgbClr val="3C4043"/>
                </a:solidFill>
                <a:latin typeface="Roboto"/>
              </a:rPr>
              <a:t>.</a:t>
            </a:r>
          </a:p>
        </p:txBody>
      </p:sp>
      <p:pic>
        <p:nvPicPr>
          <p:cNvPr id="5" name="Рисунок 5">
            <a:extLst>
              <a:ext uri="{FF2B5EF4-FFF2-40B4-BE49-F238E27FC236}">
                <a16:creationId xmlns:a16="http://schemas.microsoft.com/office/drawing/2014/main" id="{F211AA6F-3A56-4AB0-B45B-55A1F55A7CCB}"/>
              </a:ext>
            </a:extLst>
          </p:cNvPr>
          <p:cNvPicPr>
            <a:picLocks noChangeAspect="1"/>
          </p:cNvPicPr>
          <p:nvPr/>
        </p:nvPicPr>
        <p:blipFill>
          <a:blip r:embed="rId2"/>
          <a:stretch>
            <a:fillRect/>
          </a:stretch>
        </p:blipFill>
        <p:spPr>
          <a:xfrm>
            <a:off x="5087428" y="1372678"/>
            <a:ext cx="3541143" cy="3541143"/>
          </a:xfrm>
          <a:prstGeom prst="rect">
            <a:avLst/>
          </a:prstGeom>
        </p:spPr>
      </p:pic>
    </p:spTree>
    <p:extLst>
      <p:ext uri="{BB962C8B-B14F-4D97-AF65-F5344CB8AC3E}">
        <p14:creationId xmlns:p14="http://schemas.microsoft.com/office/powerpoint/2010/main" val="3584329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E110843A-025B-4C97-872E-7193C689B59C}"/>
              </a:ext>
            </a:extLst>
          </p:cNvPr>
          <p:cNvSpPr>
            <a:spLocks noGrp="1"/>
          </p:cNvSpPr>
          <p:nvPr>
            <p:ph type="title"/>
          </p:nvPr>
        </p:nvSpPr>
        <p:spPr>
          <a:xfrm>
            <a:off x="4902351" y="162562"/>
            <a:ext cx="4051476" cy="857903"/>
          </a:xfrm>
        </p:spPr>
        <p:txBody>
          <a:bodyPr>
            <a:normAutofit fontScale="90000"/>
          </a:bodyPr>
          <a:lstStyle/>
          <a:p>
            <a:r>
              <a:rPr lang="en-US" dirty="0" err="1">
                <a:cs typeface="Calibri"/>
              </a:rPr>
              <a:t>Adresele</a:t>
            </a:r>
            <a:r>
              <a:rPr lang="en-US" dirty="0">
                <a:cs typeface="Calibri"/>
              </a:rPr>
              <a:t> de e-mail </a:t>
            </a:r>
            <a:br>
              <a:rPr lang="en-US" dirty="0">
                <a:cs typeface="Calibri"/>
              </a:rPr>
            </a:br>
            <a:r>
              <a:rPr lang="en-US" dirty="0" err="1">
                <a:cs typeface="Calibri"/>
              </a:rPr>
              <a:t>pentru</a:t>
            </a:r>
            <a:r>
              <a:rPr lang="en-US" dirty="0">
                <a:cs typeface="Calibri"/>
              </a:rPr>
              <a:t> phishing</a:t>
            </a:r>
            <a:endParaRPr lang="ru-RU" dirty="0"/>
          </a:p>
        </p:txBody>
      </p:sp>
      <p:sp>
        <p:nvSpPr>
          <p:cNvPr id="4" name="TextBox 3">
            <a:extLst>
              <a:ext uri="{FF2B5EF4-FFF2-40B4-BE49-F238E27FC236}">
                <a16:creationId xmlns:a16="http://schemas.microsoft.com/office/drawing/2014/main" id="{9B65315C-F765-4FFA-87F5-B3F26F2619A1}"/>
              </a:ext>
            </a:extLst>
          </p:cNvPr>
          <p:cNvSpPr txBox="1"/>
          <p:nvPr/>
        </p:nvSpPr>
        <p:spPr>
          <a:xfrm>
            <a:off x="1897811" y="1167801"/>
            <a:ext cx="6189452" cy="58477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u="sng" err="1">
                <a:solidFill>
                  <a:srgbClr val="202124"/>
                </a:solidFill>
                <a:latin typeface="Google Sans"/>
              </a:rPr>
              <a:t>Evită</a:t>
            </a:r>
            <a:r>
              <a:rPr lang="en-US" sz="3200" b="1" u="sng" dirty="0">
                <a:solidFill>
                  <a:srgbClr val="202124"/>
                </a:solidFill>
                <a:latin typeface="Google Sans"/>
              </a:rPr>
              <a:t> </a:t>
            </a:r>
            <a:r>
              <a:rPr lang="en-US" sz="3200" b="1" u="sng" err="1">
                <a:solidFill>
                  <a:srgbClr val="202124"/>
                </a:solidFill>
                <a:latin typeface="Google Sans"/>
              </a:rPr>
              <a:t>atacurile</a:t>
            </a:r>
            <a:r>
              <a:rPr lang="en-US" sz="3200" b="1" u="sng" dirty="0">
                <a:solidFill>
                  <a:srgbClr val="202124"/>
                </a:solidFill>
                <a:latin typeface="Google Sans"/>
              </a:rPr>
              <a:t> de phishing</a:t>
            </a:r>
          </a:p>
        </p:txBody>
      </p:sp>
      <p:sp>
        <p:nvSpPr>
          <p:cNvPr id="5" name="TextBox 4">
            <a:extLst>
              <a:ext uri="{FF2B5EF4-FFF2-40B4-BE49-F238E27FC236}">
                <a16:creationId xmlns:a16="http://schemas.microsoft.com/office/drawing/2014/main" id="{994F20A6-A8CF-475C-A442-0AC3CB0F1C15}"/>
              </a:ext>
            </a:extLst>
          </p:cNvPr>
          <p:cNvSpPr txBox="1"/>
          <p:nvPr/>
        </p:nvSpPr>
        <p:spPr>
          <a:xfrm>
            <a:off x="409755" y="1696169"/>
            <a:ext cx="8820508" cy="830997"/>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C00000"/>
                </a:solidFill>
                <a:latin typeface="Roboto"/>
              </a:rPr>
              <a:t>Nu da </a:t>
            </a:r>
            <a:r>
              <a:rPr lang="en-US" sz="2400" dirty="0" err="1">
                <a:solidFill>
                  <a:srgbClr val="C00000"/>
                </a:solidFill>
                <a:latin typeface="Roboto"/>
              </a:rPr>
              <a:t>clic</a:t>
            </a:r>
            <a:r>
              <a:rPr lang="en-US" sz="2400" dirty="0">
                <a:solidFill>
                  <a:srgbClr val="C00000"/>
                </a:solidFill>
                <a:latin typeface="Roboto"/>
              </a:rPr>
              <a:t> pe </a:t>
            </a:r>
            <a:r>
              <a:rPr lang="en-US" sz="2400" dirty="0" err="1">
                <a:solidFill>
                  <a:srgbClr val="C00000"/>
                </a:solidFill>
                <a:latin typeface="Roboto"/>
              </a:rPr>
              <a:t>niciun</a:t>
            </a:r>
            <a:r>
              <a:rPr lang="en-US" sz="2400" dirty="0">
                <a:solidFill>
                  <a:srgbClr val="C00000"/>
                </a:solidFill>
                <a:latin typeface="Roboto"/>
              </a:rPr>
              <a:t> link </a:t>
            </a:r>
            <a:r>
              <a:rPr lang="en-US" sz="2400" dirty="0" err="1">
                <a:solidFill>
                  <a:srgbClr val="C00000"/>
                </a:solidFill>
                <a:latin typeface="Roboto"/>
              </a:rPr>
              <a:t>și</a:t>
            </a:r>
            <a:r>
              <a:rPr lang="en-US" sz="2400" dirty="0">
                <a:solidFill>
                  <a:srgbClr val="C00000"/>
                </a:solidFill>
                <a:latin typeface="Roboto"/>
              </a:rPr>
              <a:t> nu </a:t>
            </a:r>
            <a:r>
              <a:rPr lang="en-US" sz="2400" dirty="0" err="1">
                <a:solidFill>
                  <a:srgbClr val="C00000"/>
                </a:solidFill>
                <a:latin typeface="Roboto"/>
              </a:rPr>
              <a:t>transmite</a:t>
            </a:r>
            <a:r>
              <a:rPr lang="en-US" sz="2400" dirty="0">
                <a:solidFill>
                  <a:srgbClr val="C00000"/>
                </a:solidFill>
                <a:latin typeface="Roboto"/>
              </a:rPr>
              <a:t> </a:t>
            </a:r>
            <a:r>
              <a:rPr lang="en-US" sz="2400" dirty="0" err="1">
                <a:solidFill>
                  <a:srgbClr val="C00000"/>
                </a:solidFill>
                <a:latin typeface="Roboto"/>
              </a:rPr>
              <a:t>niciun</a:t>
            </a:r>
            <a:r>
              <a:rPr lang="en-US" sz="2400" dirty="0">
                <a:solidFill>
                  <a:srgbClr val="C00000"/>
                </a:solidFill>
                <a:latin typeface="Roboto"/>
              </a:rPr>
              <a:t> </a:t>
            </a:r>
            <a:r>
              <a:rPr lang="en-US" sz="2400" dirty="0" err="1">
                <a:solidFill>
                  <a:srgbClr val="C00000"/>
                </a:solidFill>
                <a:latin typeface="Roboto"/>
              </a:rPr>
              <a:t>fel</a:t>
            </a:r>
            <a:r>
              <a:rPr lang="en-US" sz="2400" dirty="0">
                <a:solidFill>
                  <a:srgbClr val="C00000"/>
                </a:solidFill>
                <a:latin typeface="Roboto"/>
              </a:rPr>
              <a:t> de </a:t>
            </a:r>
            <a:r>
              <a:rPr lang="en-US" sz="2400" dirty="0" err="1">
                <a:solidFill>
                  <a:srgbClr val="C00000"/>
                </a:solidFill>
                <a:latin typeface="Roboto"/>
              </a:rPr>
              <a:t>informații</a:t>
            </a:r>
            <a:r>
              <a:rPr lang="en-US" sz="2400" dirty="0">
                <a:solidFill>
                  <a:srgbClr val="C00000"/>
                </a:solidFill>
                <a:latin typeface="Roboto"/>
              </a:rPr>
              <a:t> </a:t>
            </a:r>
            <a:r>
              <a:rPr lang="en-US" sz="2400" dirty="0" err="1">
                <a:solidFill>
                  <a:srgbClr val="C00000"/>
                </a:solidFill>
                <a:latin typeface="Roboto"/>
              </a:rPr>
              <a:t>personale</a:t>
            </a:r>
            <a:r>
              <a:rPr lang="en-US" sz="2400" dirty="0">
                <a:solidFill>
                  <a:srgbClr val="C00000"/>
                </a:solidFill>
                <a:latin typeface="Roboto"/>
              </a:rPr>
              <a:t> </a:t>
            </a:r>
            <a:r>
              <a:rPr lang="en-US" sz="2400" dirty="0" err="1">
                <a:solidFill>
                  <a:srgbClr val="C00000"/>
                </a:solidFill>
                <a:latin typeface="Roboto"/>
              </a:rPr>
              <a:t>până</a:t>
            </a:r>
            <a:r>
              <a:rPr lang="en-US" sz="2400" dirty="0">
                <a:solidFill>
                  <a:srgbClr val="C00000"/>
                </a:solidFill>
                <a:latin typeface="Roboto"/>
              </a:rPr>
              <a:t> </a:t>
            </a:r>
            <a:r>
              <a:rPr lang="en-US" sz="2400" dirty="0" err="1">
                <a:solidFill>
                  <a:srgbClr val="C00000"/>
                </a:solidFill>
                <a:latin typeface="Roboto"/>
              </a:rPr>
              <a:t>când</a:t>
            </a:r>
            <a:r>
              <a:rPr lang="en-US" sz="2400" dirty="0">
                <a:solidFill>
                  <a:srgbClr val="C00000"/>
                </a:solidFill>
                <a:latin typeface="Roboto"/>
              </a:rPr>
              <a:t> </a:t>
            </a:r>
            <a:r>
              <a:rPr lang="en-US" sz="2400" dirty="0" err="1">
                <a:solidFill>
                  <a:srgbClr val="C00000"/>
                </a:solidFill>
                <a:latin typeface="Roboto"/>
              </a:rPr>
              <a:t>confirmi</a:t>
            </a:r>
            <a:r>
              <a:rPr lang="en-US" sz="2400" dirty="0">
                <a:solidFill>
                  <a:srgbClr val="C00000"/>
                </a:solidFill>
                <a:latin typeface="Roboto"/>
              </a:rPr>
              <a:t> </a:t>
            </a:r>
            <a:r>
              <a:rPr lang="en-US" sz="2400" dirty="0" err="1">
                <a:solidFill>
                  <a:srgbClr val="C00000"/>
                </a:solidFill>
                <a:latin typeface="Roboto"/>
              </a:rPr>
              <a:t>că</a:t>
            </a:r>
            <a:r>
              <a:rPr lang="en-US" sz="2400" dirty="0">
                <a:solidFill>
                  <a:srgbClr val="C00000"/>
                </a:solidFill>
                <a:latin typeface="Roboto"/>
              </a:rPr>
              <a:t> e-</a:t>
            </a:r>
            <a:r>
              <a:rPr lang="en-US" sz="2400" dirty="0" err="1">
                <a:solidFill>
                  <a:srgbClr val="C00000"/>
                </a:solidFill>
                <a:latin typeface="Roboto"/>
              </a:rPr>
              <a:t>mailul</a:t>
            </a:r>
            <a:r>
              <a:rPr lang="en-US" sz="2400" dirty="0">
                <a:solidFill>
                  <a:srgbClr val="C00000"/>
                </a:solidFill>
                <a:latin typeface="Roboto"/>
              </a:rPr>
              <a:t> este real.</a:t>
            </a:r>
            <a:endParaRPr lang="ru-RU" sz="2400">
              <a:solidFill>
                <a:srgbClr val="C00000"/>
              </a:solidFill>
              <a:cs typeface="Calibri"/>
            </a:endParaRPr>
          </a:p>
        </p:txBody>
      </p:sp>
      <p:pic>
        <p:nvPicPr>
          <p:cNvPr id="6" name="Рисунок 6" descr="Изображение выглядит как снимок экрана&#10;&#10;Описание создано с очень высокой степенью достоверности">
            <a:extLst>
              <a:ext uri="{FF2B5EF4-FFF2-40B4-BE49-F238E27FC236}">
                <a16:creationId xmlns:a16="http://schemas.microsoft.com/office/drawing/2014/main" id="{DE06CB73-06D1-4834-89A7-F870D84FA066}"/>
              </a:ext>
            </a:extLst>
          </p:cNvPr>
          <p:cNvPicPr>
            <a:picLocks noChangeAspect="1"/>
          </p:cNvPicPr>
          <p:nvPr/>
        </p:nvPicPr>
        <p:blipFill>
          <a:blip r:embed="rId2"/>
          <a:stretch>
            <a:fillRect/>
          </a:stretch>
        </p:blipFill>
        <p:spPr>
          <a:xfrm>
            <a:off x="2100532" y="2571337"/>
            <a:ext cx="4996850" cy="2383874"/>
          </a:xfrm>
          <a:prstGeom prst="rect">
            <a:avLst/>
          </a:prstGeom>
        </p:spPr>
      </p:pic>
    </p:spTree>
    <p:extLst>
      <p:ext uri="{BB962C8B-B14F-4D97-AF65-F5344CB8AC3E}">
        <p14:creationId xmlns:p14="http://schemas.microsoft.com/office/powerpoint/2010/main" val="404090383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C81B4FA4-7A80-4585-8A76-00F55CBF7D6B}"/>
              </a:ext>
            </a:extLst>
          </p:cNvPr>
          <p:cNvSpPr>
            <a:spLocks noGrp="1"/>
          </p:cNvSpPr>
          <p:nvPr>
            <p:ph type="ctrTitle"/>
          </p:nvPr>
        </p:nvSpPr>
        <p:spPr>
          <a:xfrm>
            <a:off x="4494338" y="1808225"/>
            <a:ext cx="4553050" cy="1374345"/>
          </a:xfrm>
        </p:spPr>
        <p:txBody>
          <a:bodyPr/>
          <a:lstStyle/>
          <a:p>
            <a:pPr algn="ctr"/>
            <a:r>
              <a:rPr lang="ru-RU" dirty="0" err="1">
                <a:cs typeface="Calibri"/>
              </a:rPr>
              <a:t>Vă</a:t>
            </a:r>
            <a:r>
              <a:rPr lang="ru-RU" dirty="0">
                <a:cs typeface="Calibri"/>
              </a:rPr>
              <a:t> </a:t>
            </a:r>
            <a:r>
              <a:rPr lang="ru-RU" dirty="0" err="1">
                <a:cs typeface="Calibri"/>
              </a:rPr>
              <a:t>mulțumim</a:t>
            </a:r>
            <a:r>
              <a:rPr lang="ru-RU" dirty="0">
                <a:cs typeface="Calibri"/>
              </a:rPr>
              <a:t> </a:t>
            </a:r>
            <a:r>
              <a:rPr lang="ru-RU" dirty="0" err="1">
                <a:cs typeface="Calibri"/>
              </a:rPr>
              <a:t>pentru</a:t>
            </a:r>
            <a:r>
              <a:rPr lang="ru-RU" dirty="0">
                <a:cs typeface="Calibri"/>
              </a:rPr>
              <a:t> </a:t>
            </a:r>
            <a:r>
              <a:rPr lang="ru-RU" dirty="0" err="1">
                <a:cs typeface="Calibri"/>
              </a:rPr>
              <a:t>atenție</a:t>
            </a:r>
            <a:r>
              <a:rPr lang="ru-RU" dirty="0">
                <a:cs typeface="Calibri"/>
              </a:rPr>
              <a:t>!</a:t>
            </a:r>
            <a:endParaRPr lang="ru-RU" dirty="0" err="1">
              <a:cs typeface="Calibri"/>
            </a:endParaRPr>
          </a:p>
        </p:txBody>
      </p:sp>
    </p:spTree>
    <p:extLst>
      <p:ext uri="{BB962C8B-B14F-4D97-AF65-F5344CB8AC3E}">
        <p14:creationId xmlns:p14="http://schemas.microsoft.com/office/powerpoint/2010/main" val="577937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728985CF-A817-407B-B1CD-CDD8B0EC1C73}"/>
              </a:ext>
            </a:extLst>
          </p:cNvPr>
          <p:cNvSpPr>
            <a:spLocks noGrp="1"/>
          </p:cNvSpPr>
          <p:nvPr>
            <p:ph idx="1"/>
          </p:nvPr>
        </p:nvSpPr>
        <p:spPr>
          <a:xfrm>
            <a:off x="2434130" y="1004465"/>
            <a:ext cx="4898760" cy="567297"/>
          </a:xfrm>
        </p:spPr>
        <p:txBody>
          <a:bodyPr vert="horz" lIns="91440" tIns="45720" rIns="91440" bIns="45720" rtlCol="0" anchor="t">
            <a:normAutofit/>
          </a:bodyPr>
          <a:lstStyle/>
          <a:p>
            <a:pPr>
              <a:buNone/>
            </a:pPr>
            <a:r>
              <a:rPr lang="ru-RU" dirty="0">
                <a:cs typeface="Calibri"/>
              </a:rPr>
              <a:t>5. </a:t>
            </a:r>
            <a:r>
              <a:rPr lang="ru-RU" dirty="0" err="1">
                <a:cs typeface="Calibri"/>
              </a:rPr>
              <a:t>Rămâi</a:t>
            </a:r>
            <a:r>
              <a:rPr lang="ru-RU" dirty="0">
                <a:cs typeface="Calibri"/>
              </a:rPr>
              <a:t> </a:t>
            </a:r>
            <a:r>
              <a:rPr lang="ru-RU" dirty="0" err="1">
                <a:cs typeface="Calibri"/>
              </a:rPr>
              <a:t>cât</a:t>
            </a:r>
            <a:r>
              <a:rPr lang="ru-RU" dirty="0">
                <a:cs typeface="Calibri"/>
              </a:rPr>
              <a:t> </a:t>
            </a:r>
            <a:r>
              <a:rPr lang="ru-RU" dirty="0" err="1">
                <a:cs typeface="Calibri"/>
              </a:rPr>
              <a:t>mai</a:t>
            </a:r>
            <a:r>
              <a:rPr lang="ru-RU" dirty="0">
                <a:cs typeface="Calibri"/>
              </a:rPr>
              <a:t> </a:t>
            </a:r>
            <a:r>
              <a:rPr lang="ru-RU" dirty="0" err="1">
                <a:cs typeface="Calibri"/>
              </a:rPr>
              <a:t>anonim</a:t>
            </a:r>
            <a:r>
              <a:rPr lang="ru-RU" dirty="0">
                <a:cs typeface="Calibri"/>
              </a:rPr>
              <a:t> </a:t>
            </a:r>
            <a:r>
              <a:rPr lang="ru-RU" dirty="0" err="1">
                <a:cs typeface="Calibri"/>
              </a:rPr>
              <a:t>posibil</a:t>
            </a:r>
            <a:r>
              <a:rPr lang="ru-RU" dirty="0">
                <a:cs typeface="Calibri"/>
              </a:rPr>
              <a:t>.</a:t>
            </a:r>
            <a:endParaRPr lang="ru-RU" dirty="0"/>
          </a:p>
        </p:txBody>
      </p:sp>
      <p:pic>
        <p:nvPicPr>
          <p:cNvPr id="4" name="Рисунок 4" descr="Изображение выглядит как человек, стена, внутренний, стол&#10;&#10;Описание создано с очень высокой степенью достоверности">
            <a:extLst>
              <a:ext uri="{FF2B5EF4-FFF2-40B4-BE49-F238E27FC236}">
                <a16:creationId xmlns:a16="http://schemas.microsoft.com/office/drawing/2014/main" id="{5CDA9A9C-4FE7-429F-B2B3-A0541EE5C304}"/>
              </a:ext>
            </a:extLst>
          </p:cNvPr>
          <p:cNvPicPr>
            <a:picLocks noChangeAspect="1"/>
          </p:cNvPicPr>
          <p:nvPr/>
        </p:nvPicPr>
        <p:blipFill>
          <a:blip r:embed="rId2"/>
          <a:stretch>
            <a:fillRect/>
          </a:stretch>
        </p:blipFill>
        <p:spPr>
          <a:xfrm>
            <a:off x="4235570" y="1853730"/>
            <a:ext cx="4597879" cy="3053492"/>
          </a:xfrm>
          <a:prstGeom prst="rect">
            <a:avLst/>
          </a:prstGeom>
        </p:spPr>
      </p:pic>
      <p:sp>
        <p:nvSpPr>
          <p:cNvPr id="7" name="Title 3">
            <a:extLst>
              <a:ext uri="{FF2B5EF4-FFF2-40B4-BE49-F238E27FC236}">
                <a16:creationId xmlns:a16="http://schemas.microsoft.com/office/drawing/2014/main" id="{07C4C577-88F8-44E6-801E-CFB5E4877914}"/>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sp>
        <p:nvSpPr>
          <p:cNvPr id="8" name="TextBox 7">
            <a:extLst>
              <a:ext uri="{FF2B5EF4-FFF2-40B4-BE49-F238E27FC236}">
                <a16:creationId xmlns:a16="http://schemas.microsoft.com/office/drawing/2014/main" id="{9EB93750-DBA9-462D-A5E7-93F6BAEE0551}"/>
              </a:ext>
            </a:extLst>
          </p:cNvPr>
          <p:cNvSpPr txBox="1"/>
          <p:nvPr/>
        </p:nvSpPr>
        <p:spPr>
          <a:xfrm>
            <a:off x="1270240" y="1981919"/>
            <a:ext cx="2667719" cy="2800767"/>
          </a:xfrm>
          <a:prstGeom prst="rect">
            <a:avLst/>
          </a:prstGeom>
          <a:solidFill>
            <a:srgbClr val="C000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sz="1600" b="1" dirty="0" err="1">
                <a:solidFill>
                  <a:schemeClr val="bg1"/>
                </a:solidFill>
                <a:cs typeface="Calibri"/>
              </a:rPr>
              <a:t>Să</a:t>
            </a:r>
            <a:r>
              <a:rPr lang="ru-RU" sz="1600" b="1" dirty="0">
                <a:solidFill>
                  <a:schemeClr val="bg1"/>
                </a:solidFill>
                <a:cs typeface="Calibri"/>
              </a:rPr>
              <a:t> </a:t>
            </a:r>
            <a:r>
              <a:rPr lang="ru-RU" sz="1600" b="1" dirty="0" err="1">
                <a:solidFill>
                  <a:schemeClr val="bg1"/>
                </a:solidFill>
                <a:cs typeface="Calibri"/>
              </a:rPr>
              <a:t>nu</a:t>
            </a:r>
            <a:r>
              <a:rPr lang="ru-RU" sz="1600" b="1" dirty="0">
                <a:solidFill>
                  <a:schemeClr val="bg1"/>
                </a:solidFill>
                <a:cs typeface="Calibri"/>
              </a:rPr>
              <a:t> </a:t>
            </a:r>
            <a:r>
              <a:rPr lang="ru-RU" sz="1600" b="1" dirty="0" err="1">
                <a:solidFill>
                  <a:schemeClr val="bg1"/>
                </a:solidFill>
                <a:cs typeface="Calibri"/>
              </a:rPr>
              <a:t>faci</a:t>
            </a:r>
            <a:r>
              <a:rPr lang="ru-RU" sz="1600" b="1" dirty="0">
                <a:solidFill>
                  <a:schemeClr val="bg1"/>
                </a:solidFill>
                <a:cs typeface="Calibri"/>
              </a:rPr>
              <a:t> </a:t>
            </a:r>
            <a:r>
              <a:rPr lang="ru-RU" sz="1600" b="1" dirty="0" err="1">
                <a:solidFill>
                  <a:schemeClr val="bg1"/>
                </a:solidFill>
                <a:cs typeface="Calibri"/>
              </a:rPr>
              <a:t>publice</a:t>
            </a:r>
            <a:r>
              <a:rPr lang="ru-RU" sz="1600" b="1" dirty="0">
                <a:solidFill>
                  <a:schemeClr val="bg1"/>
                </a:solidFill>
                <a:cs typeface="Calibri"/>
              </a:rPr>
              <a:t> </a:t>
            </a:r>
            <a:r>
              <a:rPr lang="ru-RU" sz="1600" b="1" dirty="0" err="1">
                <a:solidFill>
                  <a:schemeClr val="bg1"/>
                </a:solidFill>
                <a:cs typeface="Calibri"/>
              </a:rPr>
              <a:t>informaţiile</a:t>
            </a:r>
            <a:r>
              <a:rPr lang="ru-RU" sz="1600" b="1" dirty="0">
                <a:solidFill>
                  <a:schemeClr val="bg1"/>
                </a:solidFill>
                <a:cs typeface="Calibri"/>
              </a:rPr>
              <a:t> </a:t>
            </a:r>
            <a:r>
              <a:rPr lang="ru-RU" sz="1600" b="1" dirty="0" err="1">
                <a:solidFill>
                  <a:schemeClr val="bg1"/>
                </a:solidFill>
                <a:cs typeface="Calibri"/>
              </a:rPr>
              <a:t>personale</a:t>
            </a:r>
            <a:r>
              <a:rPr lang="ru-RU" sz="1600" b="1" dirty="0">
                <a:solidFill>
                  <a:schemeClr val="bg1"/>
                </a:solidFill>
                <a:cs typeface="Calibri"/>
              </a:rPr>
              <a:t> (</a:t>
            </a:r>
            <a:r>
              <a:rPr lang="ru-RU" sz="1600" b="1" dirty="0" err="1">
                <a:solidFill>
                  <a:schemeClr val="bg1"/>
                </a:solidFill>
                <a:cs typeface="Calibri"/>
              </a:rPr>
              <a:t>numele</a:t>
            </a:r>
            <a:r>
              <a:rPr lang="ru-RU" sz="1600" b="1" dirty="0">
                <a:solidFill>
                  <a:schemeClr val="bg1"/>
                </a:solidFill>
                <a:cs typeface="Calibri"/>
              </a:rPr>
              <a:t> </a:t>
            </a:r>
            <a:r>
              <a:rPr lang="ru-RU" sz="1600" b="1" dirty="0" err="1">
                <a:solidFill>
                  <a:schemeClr val="bg1"/>
                </a:solidFill>
                <a:cs typeface="Calibri"/>
              </a:rPr>
              <a:t>complet</a:t>
            </a:r>
            <a:r>
              <a:rPr lang="ru-RU" sz="1600" b="1" dirty="0">
                <a:solidFill>
                  <a:schemeClr val="bg1"/>
                </a:solidFill>
                <a:cs typeface="Calibri"/>
              </a:rPr>
              <a:t>, </a:t>
            </a:r>
            <a:r>
              <a:rPr lang="ru-RU" sz="1600" b="1" dirty="0" err="1">
                <a:solidFill>
                  <a:schemeClr val="bg1"/>
                </a:solidFill>
                <a:cs typeface="Calibri"/>
              </a:rPr>
              <a:t>adresa</a:t>
            </a:r>
            <a:r>
              <a:rPr lang="ru-RU" sz="1600" b="1" dirty="0">
                <a:solidFill>
                  <a:schemeClr val="bg1"/>
                </a:solidFill>
                <a:cs typeface="Calibri"/>
              </a:rPr>
              <a:t>, </a:t>
            </a:r>
            <a:r>
              <a:rPr lang="ru-RU" sz="1600" b="1" dirty="0" err="1">
                <a:solidFill>
                  <a:schemeClr val="bg1"/>
                </a:solidFill>
                <a:cs typeface="Calibri"/>
              </a:rPr>
              <a:t>numărul</a:t>
            </a:r>
            <a:r>
              <a:rPr lang="ru-RU" sz="1600" b="1" dirty="0">
                <a:solidFill>
                  <a:schemeClr val="bg1"/>
                </a:solidFill>
                <a:cs typeface="Calibri"/>
              </a:rPr>
              <a:t> </a:t>
            </a:r>
            <a:r>
              <a:rPr lang="ru-RU" sz="1600" b="1" dirty="0" err="1">
                <a:solidFill>
                  <a:schemeClr val="bg1"/>
                </a:solidFill>
                <a:cs typeface="Calibri"/>
              </a:rPr>
              <a:t>de</a:t>
            </a:r>
            <a:r>
              <a:rPr lang="ru-RU" sz="1600" b="1" dirty="0">
                <a:solidFill>
                  <a:schemeClr val="bg1"/>
                </a:solidFill>
                <a:cs typeface="Calibri"/>
              </a:rPr>
              <a:t> </a:t>
            </a:r>
            <a:r>
              <a:rPr lang="ru-RU" sz="1600" b="1" dirty="0" err="1">
                <a:solidFill>
                  <a:schemeClr val="bg1"/>
                </a:solidFill>
                <a:cs typeface="Calibri"/>
              </a:rPr>
              <a:t>telefon</a:t>
            </a:r>
            <a:r>
              <a:rPr lang="ru-RU" sz="1600" b="1" dirty="0">
                <a:solidFill>
                  <a:schemeClr val="bg1"/>
                </a:solidFill>
                <a:cs typeface="Calibri"/>
              </a:rPr>
              <a:t>, CNP-</a:t>
            </a:r>
            <a:r>
              <a:rPr lang="ru-RU" sz="1600" b="1" dirty="0" err="1">
                <a:solidFill>
                  <a:schemeClr val="bg1"/>
                </a:solidFill>
                <a:cs typeface="Calibri"/>
              </a:rPr>
              <a:t>ul</a:t>
            </a:r>
            <a:r>
              <a:rPr lang="ru-RU" sz="1600" b="1" dirty="0">
                <a:solidFill>
                  <a:schemeClr val="bg1"/>
                </a:solidFill>
                <a:cs typeface="Calibri"/>
              </a:rPr>
              <a:t>, </a:t>
            </a:r>
            <a:r>
              <a:rPr lang="ru-RU" sz="1600" b="1" dirty="0" err="1">
                <a:solidFill>
                  <a:schemeClr val="bg1"/>
                </a:solidFill>
                <a:cs typeface="Calibri"/>
              </a:rPr>
              <a:t>parole</a:t>
            </a:r>
            <a:r>
              <a:rPr lang="ru-RU" sz="1600" b="1" dirty="0">
                <a:solidFill>
                  <a:schemeClr val="bg1"/>
                </a:solidFill>
                <a:cs typeface="Calibri"/>
              </a:rPr>
              <a:t>, </a:t>
            </a:r>
            <a:r>
              <a:rPr lang="ru-RU" sz="1600" b="1" dirty="0" err="1">
                <a:solidFill>
                  <a:schemeClr val="bg1"/>
                </a:solidFill>
                <a:cs typeface="Calibri"/>
              </a:rPr>
              <a:t>nume</a:t>
            </a:r>
            <a:r>
              <a:rPr lang="ru-RU" sz="1600" b="1" dirty="0">
                <a:solidFill>
                  <a:schemeClr val="bg1"/>
                </a:solidFill>
                <a:cs typeface="Calibri"/>
              </a:rPr>
              <a:t> </a:t>
            </a:r>
            <a:r>
              <a:rPr lang="ru-RU" sz="1600" b="1" dirty="0" err="1">
                <a:solidFill>
                  <a:schemeClr val="bg1"/>
                </a:solidFill>
                <a:cs typeface="Calibri"/>
              </a:rPr>
              <a:t>ale</a:t>
            </a:r>
            <a:r>
              <a:rPr lang="ru-RU" sz="1600" b="1" dirty="0">
                <a:solidFill>
                  <a:schemeClr val="bg1"/>
                </a:solidFill>
                <a:cs typeface="Calibri"/>
              </a:rPr>
              <a:t> </a:t>
            </a:r>
            <a:r>
              <a:rPr lang="ru-RU" sz="1600" b="1" dirty="0" err="1">
                <a:solidFill>
                  <a:schemeClr val="bg1"/>
                </a:solidFill>
                <a:cs typeface="Calibri"/>
              </a:rPr>
              <a:t>membrilor</a:t>
            </a:r>
            <a:r>
              <a:rPr lang="ru-RU" sz="1600" b="1" dirty="0">
                <a:solidFill>
                  <a:schemeClr val="bg1"/>
                </a:solidFill>
                <a:cs typeface="Calibri"/>
              </a:rPr>
              <a:t> </a:t>
            </a:r>
            <a:r>
              <a:rPr lang="ru-RU" sz="1600" b="1" dirty="0" err="1">
                <a:solidFill>
                  <a:schemeClr val="bg1"/>
                </a:solidFill>
                <a:cs typeface="Calibri"/>
              </a:rPr>
              <a:t>de</a:t>
            </a:r>
            <a:r>
              <a:rPr lang="ru-RU" sz="1600" b="1" dirty="0">
                <a:solidFill>
                  <a:schemeClr val="bg1"/>
                </a:solidFill>
                <a:cs typeface="Calibri"/>
              </a:rPr>
              <a:t> </a:t>
            </a:r>
            <a:r>
              <a:rPr lang="ru-RU" sz="1600" b="1" dirty="0" err="1">
                <a:solidFill>
                  <a:schemeClr val="bg1"/>
                </a:solidFill>
                <a:cs typeface="Calibri"/>
              </a:rPr>
              <a:t>familie</a:t>
            </a:r>
            <a:r>
              <a:rPr lang="ru-RU" sz="1600" b="1" dirty="0">
                <a:solidFill>
                  <a:schemeClr val="bg1"/>
                </a:solidFill>
                <a:cs typeface="Calibri"/>
              </a:rPr>
              <a:t>, </a:t>
            </a:r>
            <a:r>
              <a:rPr lang="ru-RU" sz="1600" b="1" dirty="0" err="1">
                <a:solidFill>
                  <a:schemeClr val="bg1"/>
                </a:solidFill>
                <a:cs typeface="Calibri"/>
              </a:rPr>
              <a:t>numere</a:t>
            </a:r>
            <a:r>
              <a:rPr lang="ru-RU" sz="1600" b="1" dirty="0">
                <a:solidFill>
                  <a:schemeClr val="bg1"/>
                </a:solidFill>
                <a:cs typeface="Calibri"/>
              </a:rPr>
              <a:t> </a:t>
            </a:r>
            <a:r>
              <a:rPr lang="ru-RU" sz="1600" b="1" dirty="0" err="1">
                <a:solidFill>
                  <a:schemeClr val="bg1"/>
                </a:solidFill>
                <a:cs typeface="Calibri"/>
              </a:rPr>
              <a:t>de</a:t>
            </a:r>
            <a:r>
              <a:rPr lang="ru-RU" sz="1600" b="1" dirty="0">
                <a:solidFill>
                  <a:schemeClr val="bg1"/>
                </a:solidFill>
                <a:cs typeface="Calibri"/>
              </a:rPr>
              <a:t> </a:t>
            </a:r>
            <a:r>
              <a:rPr lang="ru-RU" sz="1600" b="1" dirty="0" err="1">
                <a:solidFill>
                  <a:schemeClr val="bg1"/>
                </a:solidFill>
                <a:cs typeface="Calibri"/>
              </a:rPr>
              <a:t>cărţi</a:t>
            </a:r>
            <a:r>
              <a:rPr lang="ru-RU" sz="1600" b="1" dirty="0">
                <a:solidFill>
                  <a:schemeClr val="bg1"/>
                </a:solidFill>
                <a:cs typeface="Calibri"/>
              </a:rPr>
              <a:t> </a:t>
            </a:r>
            <a:r>
              <a:rPr lang="ru-RU" sz="1600" b="1" dirty="0" err="1">
                <a:solidFill>
                  <a:schemeClr val="bg1"/>
                </a:solidFill>
                <a:cs typeface="Calibri"/>
              </a:rPr>
              <a:t>de</a:t>
            </a:r>
            <a:r>
              <a:rPr lang="ru-RU" sz="1600" b="1" dirty="0">
                <a:solidFill>
                  <a:schemeClr val="bg1"/>
                </a:solidFill>
                <a:cs typeface="Calibri"/>
              </a:rPr>
              <a:t> </a:t>
            </a:r>
            <a:r>
              <a:rPr lang="ru-RU" sz="1600" b="1" dirty="0" err="1">
                <a:solidFill>
                  <a:schemeClr val="bg1"/>
                </a:solidFill>
                <a:cs typeface="Calibri"/>
              </a:rPr>
              <a:t>credit</a:t>
            </a:r>
            <a:r>
              <a:rPr lang="ru-RU" sz="1600" b="1" dirty="0">
                <a:solidFill>
                  <a:schemeClr val="bg1"/>
                </a:solidFill>
                <a:cs typeface="Calibri"/>
              </a:rPr>
              <a:t>). </a:t>
            </a:r>
            <a:r>
              <a:rPr lang="ru-RU" sz="1600" b="1" dirty="0" err="1">
                <a:solidFill>
                  <a:schemeClr val="bg1"/>
                </a:solidFill>
                <a:cs typeface="Calibri"/>
              </a:rPr>
              <a:t>Majoritatea</a:t>
            </a:r>
            <a:r>
              <a:rPr lang="ru-RU" sz="1600" b="1" dirty="0">
                <a:solidFill>
                  <a:schemeClr val="bg1"/>
                </a:solidFill>
                <a:cs typeface="Calibri"/>
              </a:rPr>
              <a:t> </a:t>
            </a:r>
            <a:r>
              <a:rPr lang="ru-RU" sz="1600" b="1" dirty="0" err="1">
                <a:solidFill>
                  <a:schemeClr val="bg1"/>
                </a:solidFill>
                <a:cs typeface="Calibri"/>
              </a:rPr>
              <a:t>oamenilor</a:t>
            </a:r>
            <a:r>
              <a:rPr lang="ru-RU" sz="1600" b="1" dirty="0">
                <a:solidFill>
                  <a:schemeClr val="bg1"/>
                </a:solidFill>
                <a:cs typeface="Calibri"/>
              </a:rPr>
              <a:t> </a:t>
            </a:r>
            <a:r>
              <a:rPr lang="ru-RU" sz="1600" b="1" dirty="0" err="1">
                <a:solidFill>
                  <a:schemeClr val="bg1"/>
                </a:solidFill>
                <a:cs typeface="Calibri"/>
              </a:rPr>
              <a:t>şi</a:t>
            </a:r>
            <a:r>
              <a:rPr lang="ru-RU" sz="1600" b="1" dirty="0">
                <a:solidFill>
                  <a:schemeClr val="bg1"/>
                </a:solidFill>
                <a:cs typeface="Calibri"/>
              </a:rPr>
              <a:t> </a:t>
            </a:r>
            <a:r>
              <a:rPr lang="ru-RU" sz="1600" b="1" dirty="0" err="1">
                <a:solidFill>
                  <a:schemeClr val="bg1"/>
                </a:solidFill>
                <a:cs typeface="Calibri"/>
              </a:rPr>
              <a:t>companiilor</a:t>
            </a:r>
            <a:r>
              <a:rPr lang="ru-RU" sz="1600" b="1" dirty="0">
                <a:solidFill>
                  <a:schemeClr val="bg1"/>
                </a:solidFill>
                <a:cs typeface="Calibri"/>
              </a:rPr>
              <a:t> </a:t>
            </a:r>
            <a:r>
              <a:rPr lang="ru-RU" sz="1600" b="1" dirty="0" err="1">
                <a:solidFill>
                  <a:schemeClr val="bg1"/>
                </a:solidFill>
                <a:cs typeface="Calibri"/>
              </a:rPr>
              <a:t>credibile</a:t>
            </a:r>
            <a:r>
              <a:rPr lang="ru-RU" sz="1600" b="1" dirty="0">
                <a:solidFill>
                  <a:schemeClr val="bg1"/>
                </a:solidFill>
                <a:cs typeface="Calibri"/>
              </a:rPr>
              <a:t> </a:t>
            </a:r>
            <a:r>
              <a:rPr lang="ru-RU" sz="1600" b="1" dirty="0" err="1">
                <a:solidFill>
                  <a:schemeClr val="bg1"/>
                </a:solidFill>
                <a:cs typeface="Calibri"/>
              </a:rPr>
              <a:t>nu</a:t>
            </a:r>
            <a:r>
              <a:rPr lang="ru-RU" sz="1600" b="1" dirty="0">
                <a:solidFill>
                  <a:schemeClr val="bg1"/>
                </a:solidFill>
                <a:cs typeface="Calibri"/>
              </a:rPr>
              <a:t> </a:t>
            </a:r>
            <a:r>
              <a:rPr lang="ru-RU" sz="1600" b="1" dirty="0" err="1">
                <a:solidFill>
                  <a:schemeClr val="bg1"/>
                </a:solidFill>
                <a:cs typeface="Calibri"/>
              </a:rPr>
              <a:t>îţi</a:t>
            </a:r>
            <a:r>
              <a:rPr lang="ru-RU" sz="1600" b="1" dirty="0">
                <a:solidFill>
                  <a:schemeClr val="bg1"/>
                </a:solidFill>
                <a:cs typeface="Calibri"/>
              </a:rPr>
              <a:t> </a:t>
            </a:r>
            <a:r>
              <a:rPr lang="ru-RU" sz="1600" b="1" dirty="0" err="1">
                <a:solidFill>
                  <a:schemeClr val="bg1"/>
                </a:solidFill>
                <a:cs typeface="Calibri"/>
              </a:rPr>
              <a:t>vor</a:t>
            </a:r>
            <a:r>
              <a:rPr lang="ru-RU" sz="1600" b="1" dirty="0">
                <a:solidFill>
                  <a:schemeClr val="bg1"/>
                </a:solidFill>
                <a:cs typeface="Calibri"/>
              </a:rPr>
              <a:t> </a:t>
            </a:r>
            <a:r>
              <a:rPr lang="ru-RU" sz="1600" b="1" dirty="0" err="1">
                <a:solidFill>
                  <a:schemeClr val="bg1"/>
                </a:solidFill>
                <a:cs typeface="Calibri"/>
              </a:rPr>
              <a:t>cere</a:t>
            </a:r>
            <a:r>
              <a:rPr lang="ru-RU" sz="1600" b="1" dirty="0">
                <a:solidFill>
                  <a:schemeClr val="bg1"/>
                </a:solidFill>
                <a:cs typeface="Calibri"/>
              </a:rPr>
              <a:t> </a:t>
            </a:r>
            <a:r>
              <a:rPr lang="ru-RU" sz="1600" b="1" dirty="0" err="1">
                <a:solidFill>
                  <a:schemeClr val="bg1"/>
                </a:solidFill>
                <a:cs typeface="Calibri"/>
              </a:rPr>
              <a:t>să</a:t>
            </a:r>
            <a:r>
              <a:rPr lang="ru-RU" sz="1600" b="1" dirty="0">
                <a:solidFill>
                  <a:schemeClr val="bg1"/>
                </a:solidFill>
                <a:cs typeface="Calibri"/>
              </a:rPr>
              <a:t> </a:t>
            </a:r>
            <a:r>
              <a:rPr lang="ru-RU" sz="1600" b="1" dirty="0" err="1">
                <a:solidFill>
                  <a:schemeClr val="bg1"/>
                </a:solidFill>
                <a:cs typeface="Calibri"/>
              </a:rPr>
              <a:t>le</a:t>
            </a:r>
            <a:r>
              <a:rPr lang="ru-RU" sz="1600" b="1" dirty="0">
                <a:solidFill>
                  <a:schemeClr val="bg1"/>
                </a:solidFill>
                <a:cs typeface="Calibri"/>
              </a:rPr>
              <a:t> </a:t>
            </a:r>
            <a:r>
              <a:rPr lang="ru-RU" sz="1600" b="1" dirty="0" err="1">
                <a:solidFill>
                  <a:schemeClr val="bg1"/>
                </a:solidFill>
                <a:cs typeface="Calibri"/>
              </a:rPr>
              <a:t>comunici</a:t>
            </a:r>
            <a:r>
              <a:rPr lang="ru-RU" sz="1600" b="1" dirty="0">
                <a:solidFill>
                  <a:schemeClr val="bg1"/>
                </a:solidFill>
                <a:cs typeface="Calibri"/>
              </a:rPr>
              <a:t> </a:t>
            </a:r>
            <a:r>
              <a:rPr lang="ru-RU" sz="1600" b="1" dirty="0" err="1">
                <a:solidFill>
                  <a:schemeClr val="bg1"/>
                </a:solidFill>
                <a:cs typeface="Calibri"/>
              </a:rPr>
              <a:t>astfel</a:t>
            </a:r>
            <a:r>
              <a:rPr lang="ru-RU" sz="1600" b="1" dirty="0">
                <a:solidFill>
                  <a:schemeClr val="bg1"/>
                </a:solidFill>
                <a:cs typeface="Calibri"/>
              </a:rPr>
              <a:t> </a:t>
            </a:r>
            <a:r>
              <a:rPr lang="ru-RU" sz="1600" b="1" dirty="0" err="1">
                <a:solidFill>
                  <a:schemeClr val="bg1"/>
                </a:solidFill>
                <a:cs typeface="Calibri"/>
              </a:rPr>
              <a:t>de</a:t>
            </a:r>
            <a:r>
              <a:rPr lang="ru-RU" sz="1600" b="1" dirty="0">
                <a:solidFill>
                  <a:schemeClr val="bg1"/>
                </a:solidFill>
                <a:cs typeface="Calibri"/>
              </a:rPr>
              <a:t> </a:t>
            </a:r>
            <a:r>
              <a:rPr lang="ru-RU" sz="1600" b="1" dirty="0" err="1">
                <a:solidFill>
                  <a:schemeClr val="bg1"/>
                </a:solidFill>
                <a:cs typeface="Calibri"/>
              </a:rPr>
              <a:t>date</a:t>
            </a:r>
            <a:r>
              <a:rPr lang="ru-RU" sz="1600" b="1" dirty="0">
                <a:solidFill>
                  <a:schemeClr val="bg1"/>
                </a:solidFill>
                <a:cs typeface="Calibri"/>
              </a:rPr>
              <a:t> </a:t>
            </a:r>
            <a:r>
              <a:rPr lang="ru-RU" sz="1600" b="1" dirty="0" err="1">
                <a:solidFill>
                  <a:schemeClr val="bg1"/>
                </a:solidFill>
                <a:cs typeface="Calibri"/>
              </a:rPr>
              <a:t>pe</a:t>
            </a:r>
            <a:r>
              <a:rPr lang="ru-RU" sz="1600" b="1" dirty="0">
                <a:solidFill>
                  <a:schemeClr val="bg1"/>
                </a:solidFill>
                <a:cs typeface="Calibri"/>
              </a:rPr>
              <a:t> </a:t>
            </a:r>
            <a:r>
              <a:rPr lang="ru-RU" sz="1600" b="1" dirty="0" err="1">
                <a:solidFill>
                  <a:schemeClr val="bg1"/>
                </a:solidFill>
                <a:cs typeface="Calibri"/>
              </a:rPr>
              <a:t>Internet</a:t>
            </a:r>
            <a:r>
              <a:rPr lang="ru-RU" sz="1600" b="1" dirty="0">
                <a:solidFill>
                  <a:schemeClr val="bg1"/>
                </a:solidFill>
                <a:cs typeface="Calibri"/>
              </a:rPr>
              <a:t>.</a:t>
            </a:r>
            <a:endParaRPr lang="ru-RU" sz="1600" b="1" dirty="0">
              <a:solidFill>
                <a:schemeClr val="bg1"/>
              </a:solidFill>
            </a:endParaRPr>
          </a:p>
        </p:txBody>
      </p:sp>
    </p:spTree>
    <p:extLst>
      <p:ext uri="{BB962C8B-B14F-4D97-AF65-F5344CB8AC3E}">
        <p14:creationId xmlns:p14="http://schemas.microsoft.com/office/powerpoint/2010/main" val="13910112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60786A63-AAE4-4C6C-AFF2-154EBBBCD354}"/>
              </a:ext>
            </a:extLst>
          </p:cNvPr>
          <p:cNvSpPr>
            <a:spLocks noGrp="1"/>
          </p:cNvSpPr>
          <p:nvPr>
            <p:ph idx="1"/>
          </p:nvPr>
        </p:nvSpPr>
        <p:spPr>
          <a:xfrm>
            <a:off x="2908583" y="1036814"/>
            <a:ext cx="4338042" cy="556515"/>
          </a:xfrm>
        </p:spPr>
        <p:txBody>
          <a:bodyPr vert="horz" lIns="91440" tIns="45720" rIns="91440" bIns="45720" rtlCol="0" anchor="t">
            <a:normAutofit/>
          </a:bodyPr>
          <a:lstStyle/>
          <a:p>
            <a:pPr marL="0" indent="0">
              <a:buNone/>
            </a:pPr>
            <a:r>
              <a:rPr lang="ru-RU" dirty="0">
                <a:cs typeface="Calibri"/>
              </a:rPr>
              <a:t>6. </a:t>
            </a:r>
            <a:r>
              <a:rPr lang="ru-RU" dirty="0" err="1">
                <a:cs typeface="Calibri"/>
              </a:rPr>
              <a:t>Fii</a:t>
            </a:r>
            <a:r>
              <a:rPr lang="ru-RU" dirty="0">
                <a:cs typeface="Calibri"/>
              </a:rPr>
              <a:t> </a:t>
            </a:r>
            <a:r>
              <a:rPr lang="ru-RU" dirty="0" err="1">
                <a:cs typeface="Calibri"/>
              </a:rPr>
              <a:t>cât</a:t>
            </a:r>
            <a:r>
              <a:rPr lang="ru-RU" dirty="0">
                <a:cs typeface="Calibri"/>
              </a:rPr>
              <a:t> </a:t>
            </a:r>
            <a:r>
              <a:rPr lang="ru-RU" dirty="0" err="1">
                <a:cs typeface="Calibri"/>
              </a:rPr>
              <a:t>se</a:t>
            </a:r>
            <a:r>
              <a:rPr lang="ru-RU" dirty="0">
                <a:cs typeface="Calibri"/>
              </a:rPr>
              <a:t> </a:t>
            </a:r>
            <a:r>
              <a:rPr lang="ru-RU" dirty="0" err="1">
                <a:cs typeface="Calibri"/>
              </a:rPr>
              <a:t>poate</a:t>
            </a:r>
            <a:r>
              <a:rPr lang="ru-RU" dirty="0">
                <a:cs typeface="Calibri"/>
              </a:rPr>
              <a:t> </a:t>
            </a:r>
            <a:r>
              <a:rPr lang="ru-RU" dirty="0" err="1">
                <a:cs typeface="Calibri"/>
              </a:rPr>
              <a:t>de</a:t>
            </a:r>
            <a:r>
              <a:rPr lang="ru-RU" dirty="0">
                <a:cs typeface="Calibri"/>
              </a:rPr>
              <a:t> </a:t>
            </a:r>
            <a:r>
              <a:rPr lang="ru-RU" dirty="0" err="1">
                <a:cs typeface="Calibri"/>
              </a:rPr>
              <a:t>discret</a:t>
            </a:r>
          </a:p>
        </p:txBody>
      </p:sp>
      <p:sp>
        <p:nvSpPr>
          <p:cNvPr id="5" name="Title 3">
            <a:extLst>
              <a:ext uri="{FF2B5EF4-FFF2-40B4-BE49-F238E27FC236}">
                <a16:creationId xmlns:a16="http://schemas.microsoft.com/office/drawing/2014/main" id="{78743C85-AF99-46F6-A922-9AF936930F80}"/>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sp>
        <p:nvSpPr>
          <p:cNvPr id="7" name="TextBox 6">
            <a:extLst>
              <a:ext uri="{FF2B5EF4-FFF2-40B4-BE49-F238E27FC236}">
                <a16:creationId xmlns:a16="http://schemas.microsoft.com/office/drawing/2014/main" id="{480848B3-DFB1-4993-99A1-FB8EEF40A15F}"/>
              </a:ext>
            </a:extLst>
          </p:cNvPr>
          <p:cNvSpPr txBox="1"/>
          <p:nvPr/>
        </p:nvSpPr>
        <p:spPr>
          <a:xfrm>
            <a:off x="2294627" y="1679994"/>
            <a:ext cx="2743200" cy="3139321"/>
          </a:xfrm>
          <a:prstGeom prst="rect">
            <a:avLst/>
          </a:prstGeom>
          <a:solidFill>
            <a:srgbClr val="C00000"/>
          </a:solidFill>
          <a:ln>
            <a:solidFill>
              <a:schemeClr val="bg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ru-RU" b="1" dirty="0" err="1">
                <a:solidFill>
                  <a:schemeClr val="bg1"/>
                </a:solidFill>
                <a:cs typeface="Calibri"/>
              </a:rPr>
              <a:t>Datele</a:t>
            </a:r>
            <a:r>
              <a:rPr lang="ru-RU" b="1" dirty="0">
                <a:solidFill>
                  <a:schemeClr val="bg1"/>
                </a:solidFill>
                <a:cs typeface="Calibri"/>
              </a:rPr>
              <a:t> </a:t>
            </a:r>
            <a:r>
              <a:rPr lang="ru-RU" b="1" dirty="0" err="1">
                <a:solidFill>
                  <a:schemeClr val="bg1"/>
                </a:solidFill>
                <a:cs typeface="Calibri"/>
              </a:rPr>
              <a:t>personale</a:t>
            </a:r>
            <a:r>
              <a:rPr lang="ru-RU" b="1" dirty="0">
                <a:solidFill>
                  <a:schemeClr val="bg1"/>
                </a:solidFill>
                <a:cs typeface="Calibri"/>
              </a:rPr>
              <a:t> </a:t>
            </a:r>
            <a:r>
              <a:rPr lang="ru-RU" b="1" dirty="0" err="1">
                <a:solidFill>
                  <a:schemeClr val="bg1"/>
                </a:solidFill>
                <a:cs typeface="Calibri"/>
              </a:rPr>
              <a:t>şi</a:t>
            </a:r>
            <a:r>
              <a:rPr lang="ru-RU" b="1" dirty="0">
                <a:solidFill>
                  <a:schemeClr val="bg1"/>
                </a:solidFill>
                <a:cs typeface="Calibri"/>
              </a:rPr>
              <a:t> </a:t>
            </a:r>
            <a:r>
              <a:rPr lang="ru-RU" b="1" dirty="0" err="1">
                <a:solidFill>
                  <a:schemeClr val="bg1"/>
                </a:solidFill>
                <a:cs typeface="Calibri"/>
              </a:rPr>
              <a:t>pozele</a:t>
            </a:r>
            <a:r>
              <a:rPr lang="ru-RU" b="1" dirty="0">
                <a:solidFill>
                  <a:schemeClr val="bg1"/>
                </a:solidFill>
                <a:cs typeface="Calibri"/>
              </a:rPr>
              <a:t> </a:t>
            </a:r>
            <a:r>
              <a:rPr lang="ru-RU" b="1" dirty="0" err="1">
                <a:solidFill>
                  <a:schemeClr val="bg1"/>
                </a:solidFill>
                <a:cs typeface="Calibri"/>
              </a:rPr>
              <a:t>postate</a:t>
            </a:r>
            <a:r>
              <a:rPr lang="ru-RU" b="1" dirty="0">
                <a:solidFill>
                  <a:schemeClr val="bg1"/>
                </a:solidFill>
                <a:cs typeface="Calibri"/>
              </a:rPr>
              <a:t> </a:t>
            </a:r>
            <a:r>
              <a:rPr lang="ru-RU" b="1" dirty="0" err="1">
                <a:solidFill>
                  <a:schemeClr val="bg1"/>
                </a:solidFill>
                <a:cs typeface="Calibri"/>
              </a:rPr>
              <a:t>în</a:t>
            </a:r>
            <a:r>
              <a:rPr lang="ru-RU" b="1" dirty="0">
                <a:solidFill>
                  <a:schemeClr val="bg1"/>
                </a:solidFill>
                <a:cs typeface="Calibri"/>
              </a:rPr>
              <a:t> </a:t>
            </a:r>
            <a:r>
              <a:rPr lang="ru-RU" b="1" dirty="0" err="1">
                <a:solidFill>
                  <a:schemeClr val="bg1"/>
                </a:solidFill>
                <a:cs typeface="Calibri"/>
              </a:rPr>
              <a:t>mediul</a:t>
            </a:r>
            <a:r>
              <a:rPr lang="ru-RU" b="1" dirty="0">
                <a:solidFill>
                  <a:schemeClr val="bg1"/>
                </a:solidFill>
                <a:cs typeface="Calibri"/>
              </a:rPr>
              <a:t> </a:t>
            </a:r>
            <a:r>
              <a:rPr lang="ru-RU" b="1" dirty="0" err="1">
                <a:solidFill>
                  <a:schemeClr val="bg1"/>
                </a:solidFill>
                <a:cs typeface="Calibri"/>
              </a:rPr>
              <a:t>virtual</a:t>
            </a:r>
            <a:r>
              <a:rPr lang="ru-RU" b="1" dirty="0">
                <a:solidFill>
                  <a:schemeClr val="bg1"/>
                </a:solidFill>
                <a:cs typeface="Calibri"/>
              </a:rPr>
              <a:t> s-</a:t>
            </a:r>
            <a:r>
              <a:rPr lang="ru-RU" b="1" dirty="0" err="1">
                <a:solidFill>
                  <a:schemeClr val="bg1"/>
                </a:solidFill>
                <a:cs typeface="Calibri"/>
              </a:rPr>
              <a:t>ar</a:t>
            </a:r>
            <a:r>
              <a:rPr lang="ru-RU" b="1" dirty="0">
                <a:solidFill>
                  <a:schemeClr val="bg1"/>
                </a:solidFill>
                <a:cs typeface="Calibri"/>
              </a:rPr>
              <a:t> </a:t>
            </a:r>
            <a:r>
              <a:rPr lang="ru-RU" b="1" dirty="0" err="1">
                <a:solidFill>
                  <a:schemeClr val="bg1"/>
                </a:solidFill>
                <a:cs typeface="Calibri"/>
              </a:rPr>
              <a:t>putea</a:t>
            </a:r>
            <a:r>
              <a:rPr lang="ru-RU" b="1" dirty="0">
                <a:solidFill>
                  <a:schemeClr val="bg1"/>
                </a:solidFill>
                <a:cs typeface="Calibri"/>
              </a:rPr>
              <a:t> </a:t>
            </a:r>
            <a:r>
              <a:rPr lang="ru-RU" b="1" dirty="0" err="1">
                <a:solidFill>
                  <a:schemeClr val="bg1"/>
                </a:solidFill>
                <a:cs typeface="Calibri"/>
              </a:rPr>
              <a:t>să</a:t>
            </a:r>
            <a:r>
              <a:rPr lang="ru-RU" b="1" dirty="0">
                <a:solidFill>
                  <a:schemeClr val="bg1"/>
                </a:solidFill>
                <a:cs typeface="Calibri"/>
              </a:rPr>
              <a:t> </a:t>
            </a:r>
            <a:r>
              <a:rPr lang="ru-RU" b="1" dirty="0" err="1">
                <a:solidFill>
                  <a:schemeClr val="bg1"/>
                </a:solidFill>
                <a:cs typeface="Calibri"/>
              </a:rPr>
              <a:t>fie</a:t>
            </a:r>
            <a:r>
              <a:rPr lang="ru-RU" b="1" dirty="0">
                <a:solidFill>
                  <a:schemeClr val="bg1"/>
                </a:solidFill>
                <a:cs typeface="Calibri"/>
              </a:rPr>
              <a:t> </a:t>
            </a:r>
            <a:r>
              <a:rPr lang="ru-RU" b="1" dirty="0" err="1">
                <a:solidFill>
                  <a:schemeClr val="bg1"/>
                </a:solidFill>
                <a:cs typeface="Calibri"/>
              </a:rPr>
              <a:t>folosite</a:t>
            </a:r>
            <a:r>
              <a:rPr lang="ru-RU" b="1" dirty="0">
                <a:solidFill>
                  <a:schemeClr val="bg1"/>
                </a:solidFill>
                <a:cs typeface="Calibri"/>
              </a:rPr>
              <a:t> </a:t>
            </a:r>
            <a:r>
              <a:rPr lang="ru-RU" b="1" dirty="0" err="1">
                <a:solidFill>
                  <a:schemeClr val="bg1"/>
                </a:solidFill>
                <a:cs typeface="Calibri"/>
              </a:rPr>
              <a:t>împotriva</a:t>
            </a:r>
            <a:r>
              <a:rPr lang="ru-RU" b="1" dirty="0">
                <a:solidFill>
                  <a:schemeClr val="bg1"/>
                </a:solidFill>
                <a:cs typeface="Calibri"/>
              </a:rPr>
              <a:t> </a:t>
            </a:r>
            <a:r>
              <a:rPr lang="ru-RU" b="1" dirty="0" err="1">
                <a:solidFill>
                  <a:schemeClr val="bg1"/>
                </a:solidFill>
                <a:cs typeface="Calibri"/>
              </a:rPr>
              <a:t>ta</a:t>
            </a:r>
            <a:r>
              <a:rPr lang="ru-RU" b="1" dirty="0">
                <a:solidFill>
                  <a:schemeClr val="bg1"/>
                </a:solidFill>
                <a:cs typeface="Calibri"/>
              </a:rPr>
              <a:t>. </a:t>
            </a:r>
            <a:r>
              <a:rPr lang="ru-RU" b="1" dirty="0" err="1">
                <a:solidFill>
                  <a:schemeClr val="bg1"/>
                </a:solidFill>
                <a:cs typeface="Calibri"/>
              </a:rPr>
              <a:t>Oricine</a:t>
            </a:r>
            <a:r>
              <a:rPr lang="ru-RU" b="1" dirty="0">
                <a:solidFill>
                  <a:schemeClr val="bg1"/>
                </a:solidFill>
                <a:cs typeface="Calibri"/>
              </a:rPr>
              <a:t> </a:t>
            </a:r>
            <a:r>
              <a:rPr lang="ru-RU" b="1" dirty="0" err="1">
                <a:solidFill>
                  <a:schemeClr val="bg1"/>
                </a:solidFill>
                <a:cs typeface="Calibri"/>
              </a:rPr>
              <a:t>îţi</a:t>
            </a:r>
            <a:r>
              <a:rPr lang="ru-RU" b="1" dirty="0">
                <a:solidFill>
                  <a:schemeClr val="bg1"/>
                </a:solidFill>
                <a:cs typeface="Calibri"/>
              </a:rPr>
              <a:t> </a:t>
            </a:r>
            <a:r>
              <a:rPr lang="ru-RU" b="1" dirty="0" err="1">
                <a:solidFill>
                  <a:schemeClr val="bg1"/>
                </a:solidFill>
                <a:cs typeface="Calibri"/>
              </a:rPr>
              <a:t>poate</a:t>
            </a:r>
            <a:r>
              <a:rPr lang="ru-RU" b="1" dirty="0">
                <a:solidFill>
                  <a:schemeClr val="bg1"/>
                </a:solidFill>
                <a:cs typeface="Calibri"/>
              </a:rPr>
              <a:t> </a:t>
            </a:r>
            <a:r>
              <a:rPr lang="ru-RU" b="1" dirty="0" err="1">
                <a:solidFill>
                  <a:schemeClr val="bg1"/>
                </a:solidFill>
                <a:cs typeface="Calibri"/>
              </a:rPr>
              <a:t>vizualiza</a:t>
            </a:r>
            <a:r>
              <a:rPr lang="ru-RU" b="1" dirty="0">
                <a:solidFill>
                  <a:schemeClr val="bg1"/>
                </a:solidFill>
                <a:cs typeface="Calibri"/>
              </a:rPr>
              <a:t> </a:t>
            </a:r>
            <a:r>
              <a:rPr lang="ru-RU" b="1" dirty="0" err="1">
                <a:solidFill>
                  <a:schemeClr val="bg1"/>
                </a:solidFill>
                <a:cs typeface="Calibri"/>
              </a:rPr>
              <a:t>profilul</a:t>
            </a:r>
            <a:r>
              <a:rPr lang="ru-RU" b="1" dirty="0">
                <a:solidFill>
                  <a:schemeClr val="bg1"/>
                </a:solidFill>
                <a:cs typeface="Calibri"/>
              </a:rPr>
              <a:t> </a:t>
            </a:r>
            <a:r>
              <a:rPr lang="ru-RU" b="1" dirty="0" err="1">
                <a:solidFill>
                  <a:schemeClr val="bg1"/>
                </a:solidFill>
                <a:cs typeface="Calibri"/>
              </a:rPr>
              <a:t>de</a:t>
            </a:r>
            <a:r>
              <a:rPr lang="ru-RU" b="1" dirty="0">
                <a:solidFill>
                  <a:schemeClr val="bg1"/>
                </a:solidFill>
                <a:cs typeface="Calibri"/>
              </a:rPr>
              <a:t> </a:t>
            </a:r>
            <a:r>
              <a:rPr lang="ru-RU" b="1" dirty="0" err="1">
                <a:solidFill>
                  <a:schemeClr val="bg1"/>
                </a:solidFill>
                <a:cs typeface="Calibri"/>
              </a:rPr>
              <a:t>pe</a:t>
            </a:r>
            <a:r>
              <a:rPr lang="ru-RU" b="1" dirty="0">
                <a:solidFill>
                  <a:schemeClr val="bg1"/>
                </a:solidFill>
                <a:cs typeface="Calibri"/>
              </a:rPr>
              <a:t> </a:t>
            </a:r>
            <a:r>
              <a:rPr lang="ru-RU" b="1" dirty="0" err="1">
                <a:solidFill>
                  <a:schemeClr val="bg1"/>
                </a:solidFill>
                <a:cs typeface="Calibri"/>
              </a:rPr>
              <a:t>reţelele</a:t>
            </a:r>
            <a:r>
              <a:rPr lang="ru-RU" b="1" dirty="0">
                <a:solidFill>
                  <a:schemeClr val="bg1"/>
                </a:solidFill>
                <a:cs typeface="Calibri"/>
              </a:rPr>
              <a:t> </a:t>
            </a:r>
            <a:r>
              <a:rPr lang="ru-RU" b="1" dirty="0" err="1">
                <a:solidFill>
                  <a:schemeClr val="bg1"/>
                </a:solidFill>
                <a:cs typeface="Calibri"/>
              </a:rPr>
              <a:t>de</a:t>
            </a:r>
            <a:r>
              <a:rPr lang="ru-RU" b="1" dirty="0">
                <a:solidFill>
                  <a:schemeClr val="bg1"/>
                </a:solidFill>
                <a:cs typeface="Calibri"/>
              </a:rPr>
              <a:t> </a:t>
            </a:r>
            <a:r>
              <a:rPr lang="ru-RU" b="1" dirty="0" err="1">
                <a:solidFill>
                  <a:schemeClr val="bg1"/>
                </a:solidFill>
                <a:cs typeface="Calibri"/>
              </a:rPr>
              <a:t>socializare</a:t>
            </a:r>
            <a:r>
              <a:rPr lang="ru-RU" b="1" dirty="0">
                <a:solidFill>
                  <a:schemeClr val="bg1"/>
                </a:solidFill>
                <a:cs typeface="Calibri"/>
              </a:rPr>
              <a:t> </a:t>
            </a:r>
            <a:r>
              <a:rPr lang="ru-RU" b="1" dirty="0" err="1">
                <a:solidFill>
                  <a:schemeClr val="bg1"/>
                </a:solidFill>
                <a:cs typeface="Calibri"/>
              </a:rPr>
              <a:t>online</a:t>
            </a:r>
            <a:r>
              <a:rPr lang="ru-RU" b="1" dirty="0">
                <a:solidFill>
                  <a:schemeClr val="bg1"/>
                </a:solidFill>
                <a:cs typeface="Calibri"/>
              </a:rPr>
              <a:t>, </a:t>
            </a:r>
            <a:r>
              <a:rPr lang="ru-RU" b="1" dirty="0" err="1">
                <a:solidFill>
                  <a:schemeClr val="bg1"/>
                </a:solidFill>
                <a:cs typeface="Calibri"/>
              </a:rPr>
              <a:t>pentru</a:t>
            </a:r>
            <a:r>
              <a:rPr lang="ru-RU" b="1" dirty="0">
                <a:solidFill>
                  <a:schemeClr val="bg1"/>
                </a:solidFill>
                <a:cs typeface="Calibri"/>
              </a:rPr>
              <a:t> a </a:t>
            </a:r>
            <a:r>
              <a:rPr lang="ru-RU" b="1" dirty="0" err="1">
                <a:solidFill>
                  <a:schemeClr val="bg1"/>
                </a:solidFill>
                <a:cs typeface="Calibri"/>
              </a:rPr>
              <a:t>culege</a:t>
            </a:r>
            <a:r>
              <a:rPr lang="ru-RU" b="1" dirty="0">
                <a:solidFill>
                  <a:schemeClr val="bg1"/>
                </a:solidFill>
                <a:cs typeface="Calibri"/>
              </a:rPr>
              <a:t> </a:t>
            </a:r>
            <a:r>
              <a:rPr lang="ru-RU" b="1" dirty="0" err="1">
                <a:solidFill>
                  <a:schemeClr val="bg1"/>
                </a:solidFill>
                <a:cs typeface="Calibri"/>
              </a:rPr>
              <a:t>informaţii</a:t>
            </a:r>
            <a:r>
              <a:rPr lang="ru-RU" b="1" dirty="0">
                <a:solidFill>
                  <a:schemeClr val="bg1"/>
                </a:solidFill>
                <a:cs typeface="Calibri"/>
              </a:rPr>
              <a:t> </a:t>
            </a:r>
            <a:r>
              <a:rPr lang="ru-RU" b="1" dirty="0" err="1">
                <a:solidFill>
                  <a:schemeClr val="bg1"/>
                </a:solidFill>
                <a:cs typeface="Calibri"/>
              </a:rPr>
              <a:t>pe</a:t>
            </a:r>
            <a:r>
              <a:rPr lang="ru-RU" b="1" dirty="0">
                <a:solidFill>
                  <a:schemeClr val="bg1"/>
                </a:solidFill>
                <a:cs typeface="Calibri"/>
              </a:rPr>
              <a:t> </a:t>
            </a:r>
            <a:r>
              <a:rPr lang="ru-RU" b="1" dirty="0" err="1">
                <a:solidFill>
                  <a:schemeClr val="bg1"/>
                </a:solidFill>
                <a:cs typeface="Calibri"/>
              </a:rPr>
              <a:t>care</a:t>
            </a:r>
            <a:r>
              <a:rPr lang="ru-RU" b="1" dirty="0">
                <a:solidFill>
                  <a:schemeClr val="bg1"/>
                </a:solidFill>
                <a:cs typeface="Calibri"/>
              </a:rPr>
              <a:t> </a:t>
            </a:r>
            <a:r>
              <a:rPr lang="ru-RU" b="1" dirty="0" err="1">
                <a:solidFill>
                  <a:schemeClr val="bg1"/>
                </a:solidFill>
                <a:cs typeface="Calibri"/>
              </a:rPr>
              <a:t>le-ar</a:t>
            </a:r>
            <a:r>
              <a:rPr lang="ru-RU" b="1" dirty="0">
                <a:solidFill>
                  <a:schemeClr val="bg1"/>
                </a:solidFill>
                <a:cs typeface="Calibri"/>
              </a:rPr>
              <a:t> </a:t>
            </a:r>
            <a:r>
              <a:rPr lang="ru-RU" b="1" dirty="0" err="1">
                <a:solidFill>
                  <a:schemeClr val="bg1"/>
                </a:solidFill>
                <a:cs typeface="Calibri"/>
              </a:rPr>
              <a:t>putea</a:t>
            </a:r>
            <a:r>
              <a:rPr lang="ru-RU" b="1" dirty="0">
                <a:solidFill>
                  <a:schemeClr val="bg1"/>
                </a:solidFill>
                <a:cs typeface="Calibri"/>
              </a:rPr>
              <a:t> </a:t>
            </a:r>
            <a:r>
              <a:rPr lang="ru-RU" b="1" dirty="0" err="1">
                <a:solidFill>
                  <a:schemeClr val="bg1"/>
                </a:solidFill>
                <a:cs typeface="Calibri"/>
              </a:rPr>
              <a:t>folosi</a:t>
            </a:r>
            <a:r>
              <a:rPr lang="ru-RU" b="1" dirty="0">
                <a:solidFill>
                  <a:schemeClr val="bg1"/>
                </a:solidFill>
                <a:cs typeface="Calibri"/>
              </a:rPr>
              <a:t> </a:t>
            </a:r>
            <a:r>
              <a:rPr lang="ru-RU" b="1" dirty="0" err="1">
                <a:solidFill>
                  <a:schemeClr val="bg1"/>
                </a:solidFill>
                <a:cs typeface="Calibri"/>
              </a:rPr>
              <a:t>ulterior</a:t>
            </a:r>
            <a:r>
              <a:rPr lang="ru-RU" b="1" dirty="0">
                <a:solidFill>
                  <a:schemeClr val="bg1"/>
                </a:solidFill>
                <a:cs typeface="Calibri"/>
              </a:rPr>
              <a:t> </a:t>
            </a:r>
            <a:r>
              <a:rPr lang="ru-RU" b="1" dirty="0" err="1">
                <a:solidFill>
                  <a:schemeClr val="bg1"/>
                </a:solidFill>
                <a:cs typeface="Calibri"/>
              </a:rPr>
              <a:t>spre</a:t>
            </a:r>
            <a:r>
              <a:rPr lang="ru-RU" b="1" dirty="0">
                <a:solidFill>
                  <a:schemeClr val="bg1"/>
                </a:solidFill>
                <a:cs typeface="Calibri"/>
              </a:rPr>
              <a:t> a-</a:t>
            </a:r>
            <a:r>
              <a:rPr lang="ru-RU" b="1" dirty="0" err="1">
                <a:solidFill>
                  <a:schemeClr val="bg1"/>
                </a:solidFill>
                <a:cs typeface="Calibri"/>
              </a:rPr>
              <a:t>ţi</a:t>
            </a:r>
            <a:r>
              <a:rPr lang="ru-RU" b="1" dirty="0">
                <a:solidFill>
                  <a:schemeClr val="bg1"/>
                </a:solidFill>
                <a:cs typeface="Calibri"/>
              </a:rPr>
              <a:t> </a:t>
            </a:r>
            <a:r>
              <a:rPr lang="ru-RU" b="1" dirty="0" err="1">
                <a:solidFill>
                  <a:schemeClr val="bg1"/>
                </a:solidFill>
                <a:cs typeface="Calibri"/>
              </a:rPr>
              <a:t>provoca</a:t>
            </a:r>
            <a:r>
              <a:rPr lang="ru-RU" b="1" dirty="0">
                <a:solidFill>
                  <a:schemeClr val="bg1"/>
                </a:solidFill>
                <a:cs typeface="Calibri"/>
              </a:rPr>
              <a:t> </a:t>
            </a:r>
            <a:r>
              <a:rPr lang="ru-RU" b="1" dirty="0" err="1">
                <a:solidFill>
                  <a:schemeClr val="bg1"/>
                </a:solidFill>
                <a:cs typeface="Calibri"/>
              </a:rPr>
              <a:t>diverse</a:t>
            </a:r>
            <a:r>
              <a:rPr lang="ru-RU" b="1" dirty="0">
                <a:solidFill>
                  <a:schemeClr val="bg1"/>
                </a:solidFill>
                <a:cs typeface="Calibri"/>
              </a:rPr>
              <a:t> </a:t>
            </a:r>
            <a:r>
              <a:rPr lang="ru-RU" b="1" dirty="0" err="1">
                <a:solidFill>
                  <a:schemeClr val="bg1"/>
                </a:solidFill>
                <a:cs typeface="Calibri"/>
              </a:rPr>
              <a:t>neplăceri</a:t>
            </a:r>
            <a:r>
              <a:rPr lang="ru-RU" b="1" dirty="0">
                <a:solidFill>
                  <a:schemeClr val="bg1"/>
                </a:solidFill>
                <a:cs typeface="Calibri"/>
              </a:rPr>
              <a:t>.</a:t>
            </a:r>
            <a:endParaRPr lang="ru-RU" b="1" dirty="0">
              <a:solidFill>
                <a:schemeClr val="bg1"/>
              </a:solidFill>
            </a:endParaRPr>
          </a:p>
        </p:txBody>
      </p:sp>
      <p:pic>
        <p:nvPicPr>
          <p:cNvPr id="8" name="Рисунок 8" descr="Изображение выглядит как внешний&#10;&#10;Описание создано с высокой степенью достоверности">
            <a:extLst>
              <a:ext uri="{FF2B5EF4-FFF2-40B4-BE49-F238E27FC236}">
                <a16:creationId xmlns:a16="http://schemas.microsoft.com/office/drawing/2014/main" id="{F3E911EB-8286-42BF-9E14-7086A4B9F9A6}"/>
              </a:ext>
            </a:extLst>
          </p:cNvPr>
          <p:cNvPicPr>
            <a:picLocks noChangeAspect="1"/>
          </p:cNvPicPr>
          <p:nvPr/>
        </p:nvPicPr>
        <p:blipFill>
          <a:blip r:embed="rId2"/>
          <a:stretch>
            <a:fillRect/>
          </a:stretch>
        </p:blipFill>
        <p:spPr>
          <a:xfrm>
            <a:off x="5367787" y="1683068"/>
            <a:ext cx="2958860" cy="3136025"/>
          </a:xfrm>
          <a:prstGeom prst="rect">
            <a:avLst/>
          </a:prstGeom>
        </p:spPr>
      </p:pic>
    </p:spTree>
    <p:extLst>
      <p:ext uri="{BB962C8B-B14F-4D97-AF65-F5344CB8AC3E}">
        <p14:creationId xmlns:p14="http://schemas.microsoft.com/office/powerpoint/2010/main" val="1963033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a:extLst>
              <a:ext uri="{FF2B5EF4-FFF2-40B4-BE49-F238E27FC236}">
                <a16:creationId xmlns:a16="http://schemas.microsoft.com/office/drawing/2014/main" id="{0C9ABBD7-92C6-4FC1-BB9D-1F4DD7736A2A}"/>
              </a:ext>
            </a:extLst>
          </p:cNvPr>
          <p:cNvSpPr>
            <a:spLocks noGrp="1"/>
          </p:cNvSpPr>
          <p:nvPr>
            <p:ph idx="1"/>
          </p:nvPr>
        </p:nvSpPr>
        <p:spPr>
          <a:xfrm>
            <a:off x="1700885" y="1198559"/>
            <a:ext cx="7346504" cy="1009401"/>
          </a:xfrm>
        </p:spPr>
        <p:txBody>
          <a:bodyPr vert="horz" lIns="91440" tIns="45720" rIns="91440" bIns="45720" rtlCol="0" anchor="t">
            <a:normAutofit/>
          </a:bodyPr>
          <a:lstStyle/>
          <a:p>
            <a:pPr>
              <a:buNone/>
            </a:pPr>
            <a:r>
              <a:rPr lang="ru-RU" dirty="0">
                <a:cs typeface="Calibri"/>
              </a:rPr>
              <a:t>7. </a:t>
            </a:r>
            <a:r>
              <a:rPr lang="ru-RU" dirty="0" err="1">
                <a:cs typeface="Calibri"/>
              </a:rPr>
              <a:t>Asigură-te</a:t>
            </a:r>
            <a:r>
              <a:rPr lang="ru-RU" dirty="0">
                <a:cs typeface="Calibri"/>
              </a:rPr>
              <a:t> </a:t>
            </a:r>
            <a:r>
              <a:rPr lang="ru-RU" dirty="0" err="1">
                <a:cs typeface="Calibri"/>
              </a:rPr>
              <a:t>că</a:t>
            </a:r>
            <a:r>
              <a:rPr lang="ru-RU" dirty="0">
                <a:cs typeface="Calibri"/>
              </a:rPr>
              <a:t> </a:t>
            </a:r>
            <a:r>
              <a:rPr lang="ru-RU" dirty="0" err="1">
                <a:cs typeface="Calibri"/>
              </a:rPr>
              <a:t>aplicaţiile</a:t>
            </a:r>
            <a:r>
              <a:rPr lang="ru-RU" dirty="0">
                <a:cs typeface="Calibri"/>
              </a:rPr>
              <a:t> </a:t>
            </a:r>
            <a:r>
              <a:rPr lang="ru-RU" dirty="0" err="1">
                <a:cs typeface="Calibri"/>
              </a:rPr>
              <a:t>Facebook</a:t>
            </a:r>
            <a:r>
              <a:rPr lang="ru-RU" dirty="0">
                <a:cs typeface="Calibri"/>
              </a:rPr>
              <a:t> </a:t>
            </a:r>
            <a:r>
              <a:rPr lang="ru-RU" dirty="0" err="1">
                <a:cs typeface="Calibri"/>
              </a:rPr>
              <a:t>acceptate</a:t>
            </a:r>
            <a:r>
              <a:rPr lang="ru-RU" dirty="0">
                <a:cs typeface="Calibri"/>
              </a:rPr>
              <a:t> </a:t>
            </a:r>
            <a:r>
              <a:rPr lang="ru-RU" dirty="0" err="1">
                <a:cs typeface="Calibri"/>
              </a:rPr>
              <a:t>sunt</a:t>
            </a:r>
            <a:r>
              <a:rPr lang="ru-RU" dirty="0">
                <a:cs typeface="Calibri"/>
              </a:rPr>
              <a:t> </a:t>
            </a:r>
            <a:r>
              <a:rPr lang="ru-RU" dirty="0" err="1">
                <a:cs typeface="Calibri"/>
              </a:rPr>
              <a:t>de</a:t>
            </a:r>
            <a:r>
              <a:rPr lang="ru-RU" dirty="0">
                <a:cs typeface="Calibri"/>
              </a:rPr>
              <a:t> </a:t>
            </a:r>
            <a:r>
              <a:rPr lang="ru-RU" dirty="0" err="1">
                <a:cs typeface="Calibri"/>
              </a:rPr>
              <a:t>încredere</a:t>
            </a:r>
            <a:r>
              <a:rPr lang="ru-RU" dirty="0">
                <a:cs typeface="Calibri"/>
              </a:rPr>
              <a:t>.</a:t>
            </a:r>
            <a:endParaRPr lang="ru-RU" dirty="0"/>
          </a:p>
        </p:txBody>
      </p:sp>
      <p:sp>
        <p:nvSpPr>
          <p:cNvPr id="5" name="Title 3">
            <a:extLst>
              <a:ext uri="{FF2B5EF4-FFF2-40B4-BE49-F238E27FC236}">
                <a16:creationId xmlns:a16="http://schemas.microsoft.com/office/drawing/2014/main" id="{8A6256B9-3609-442F-8821-7337B9DEE843}"/>
              </a:ext>
            </a:extLst>
          </p:cNvPr>
          <p:cNvSpPr>
            <a:spLocks noGrp="1"/>
          </p:cNvSpPr>
          <p:nvPr>
            <p:ph type="title"/>
          </p:nvPr>
        </p:nvSpPr>
        <p:spPr>
          <a:xfrm>
            <a:off x="2434130" y="43949"/>
            <a:ext cx="6710305" cy="809870"/>
          </a:xfrm>
        </p:spPr>
        <p:txBody>
          <a:bodyPr vert="horz" lIns="91440" tIns="45720" rIns="91440" bIns="45720" rtlCol="0" anchor="ctr">
            <a:noAutofit/>
          </a:bodyPr>
          <a:lstStyle/>
          <a:p>
            <a:r>
              <a:rPr lang="en-US" sz="2400" b="1" dirty="0">
                <a:latin typeface="Calibri"/>
                <a:cs typeface="Calibri"/>
              </a:rPr>
              <a:t>10 reguli </a:t>
            </a:r>
            <a:r>
              <a:rPr lang="en-US" sz="2400" b="1" dirty="0" err="1">
                <a:latin typeface="Calibri"/>
                <a:cs typeface="Calibri"/>
              </a:rPr>
              <a:t>pentru</a:t>
            </a:r>
            <a:r>
              <a:rPr lang="en-US" sz="2400" b="1" dirty="0">
                <a:latin typeface="Calibri"/>
                <a:cs typeface="Calibri"/>
              </a:rPr>
              <a:t> o </a:t>
            </a:r>
            <a:r>
              <a:rPr lang="en-US" sz="2400" b="1" dirty="0" err="1">
                <a:latin typeface="Calibri"/>
                <a:cs typeface="Calibri"/>
              </a:rPr>
              <a:t>navigare</a:t>
            </a:r>
            <a:r>
              <a:rPr lang="en-US" sz="2400" b="1" dirty="0">
                <a:latin typeface="Calibri"/>
                <a:cs typeface="Calibri"/>
              </a:rPr>
              <a:t> </a:t>
            </a:r>
            <a:r>
              <a:rPr lang="en-US" sz="2400" b="1" dirty="0" err="1">
                <a:latin typeface="Calibri"/>
                <a:cs typeface="Calibri"/>
              </a:rPr>
              <a:t>sigură</a:t>
            </a:r>
            <a:r>
              <a:rPr lang="en-US" sz="2400" b="1" dirty="0">
                <a:latin typeface="Calibri"/>
                <a:cs typeface="Calibri"/>
              </a:rPr>
              <a:t> pe Internet</a:t>
            </a:r>
            <a:endParaRPr lang="en-US" sz="3100" b="1">
              <a:latin typeface="Calibri"/>
              <a:cs typeface="Calibri"/>
            </a:endParaRPr>
          </a:p>
        </p:txBody>
      </p:sp>
      <p:pic>
        <p:nvPicPr>
          <p:cNvPr id="6" name="Рисунок 6" descr="Изображение выглядит как текст, векторная графика&#10;&#10;Описание создано с очень высокой степенью достоверности">
            <a:extLst>
              <a:ext uri="{FF2B5EF4-FFF2-40B4-BE49-F238E27FC236}">
                <a16:creationId xmlns:a16="http://schemas.microsoft.com/office/drawing/2014/main" id="{2CB57DA2-5662-4D9F-A0A0-943166DC6D52}"/>
              </a:ext>
            </a:extLst>
          </p:cNvPr>
          <p:cNvPicPr>
            <a:picLocks noChangeAspect="1"/>
          </p:cNvPicPr>
          <p:nvPr/>
        </p:nvPicPr>
        <p:blipFill>
          <a:blip r:embed="rId2"/>
          <a:stretch>
            <a:fillRect/>
          </a:stretch>
        </p:blipFill>
        <p:spPr>
          <a:xfrm>
            <a:off x="2779862" y="2156065"/>
            <a:ext cx="5072332" cy="2847795"/>
          </a:xfrm>
          <a:prstGeom prst="rect">
            <a:avLst/>
          </a:prstGeom>
        </p:spPr>
      </p:pic>
    </p:spTree>
    <p:extLst>
      <p:ext uri="{BB962C8B-B14F-4D97-AF65-F5344CB8AC3E}">
        <p14:creationId xmlns:p14="http://schemas.microsoft.com/office/powerpoint/2010/main" val="7792498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1124</TotalTime>
  <Words>51</Words>
  <Application>Microsoft Office PowerPoint</Application>
  <PresentationFormat>On-screen Show (16:9)</PresentationFormat>
  <Paragraphs>22</Paragraphs>
  <Slides>64</Slides>
  <Notes>0</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Office Theme</vt:lpstr>
      <vt:lpstr>Securitatea  cibernetică </vt:lpstr>
      <vt:lpstr>Introducere</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10 reguli pentru o navigare sigură pe Internet</vt:lpstr>
      <vt:lpstr>Hărțuirea în mediul Online</vt:lpstr>
      <vt:lpstr>Hărțuirea în mediul Online</vt:lpstr>
      <vt:lpstr>Hărțuirea în mediul Online</vt:lpstr>
      <vt:lpstr>Hărțuirea în mediul Online</vt:lpstr>
      <vt:lpstr>Reputația Online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Cum recunoaștem un calculator virusat? </vt:lpstr>
      <vt:lpstr>Cum recunoaștem un calculator virusat? </vt:lpstr>
      <vt:lpstr>Cum recunoaștem un calculator virusat? </vt:lpstr>
      <vt:lpstr>Cum recunoaștem un calculator virusat? </vt:lpstr>
      <vt:lpstr>Cum recunoaștem un calculator virusat? </vt:lpstr>
      <vt:lpstr>Cum recunoaștem un calculator virusat? </vt:lpstr>
      <vt:lpstr>Cum recunoaștem un calculator virusat? </vt:lpstr>
      <vt:lpstr>Cum recunoaștem un calculator virusat? </vt:lpstr>
      <vt:lpstr>Protecție antivirus</vt:lpstr>
      <vt:lpstr>Protecție antivirus</vt:lpstr>
      <vt:lpstr>Protecție antivirus</vt:lpstr>
      <vt:lpstr>Protecție antivirus</vt:lpstr>
      <vt:lpstr>Protecție antivirus</vt:lpstr>
      <vt:lpstr>Securitatea informațiilor</vt:lpstr>
      <vt:lpstr>Securitatea informațiilor (Prevenire)</vt:lpstr>
      <vt:lpstr>Securitatea informațiilor (Prevenire)</vt:lpstr>
      <vt:lpstr>Securitatea informațiilor</vt:lpstr>
      <vt:lpstr>Spam-urile</vt:lpstr>
      <vt:lpstr>Spam-urile</vt:lpstr>
      <vt:lpstr>Spam-urile</vt:lpstr>
      <vt:lpstr>Spam-urile</vt:lpstr>
      <vt:lpstr>Spam-urile</vt:lpstr>
      <vt:lpstr>Spyware &amp; Keyloggers</vt:lpstr>
      <vt:lpstr>Spyware &amp; Keyloggers</vt:lpstr>
      <vt:lpstr>Spyware &amp; Keyloggers</vt:lpstr>
      <vt:lpstr>Spyware &amp; Keyloggers</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Comunicarea pe rețelele de socializare</vt:lpstr>
      <vt:lpstr>Adresele de e-mail  pentru phishing</vt:lpstr>
      <vt:lpstr>Adresele de e-mail  pentru phishing</vt:lpstr>
      <vt:lpstr>Adresele de e-mail  pentru phishing</vt:lpstr>
      <vt:lpstr>Vă mulțumim pentru atenție!</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Milena Gandraman</cp:lastModifiedBy>
  <cp:revision>1609</cp:revision>
  <dcterms:created xsi:type="dcterms:W3CDTF">2013-08-21T19:17:07Z</dcterms:created>
  <dcterms:modified xsi:type="dcterms:W3CDTF">2018-12-04T09:21:55Z</dcterms:modified>
</cp:coreProperties>
</file>